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416" r:id="rId2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165" autoAdjust="0"/>
    <p:restoredTop sz="86326" autoAdjust="0"/>
  </p:normalViewPr>
  <p:slideViewPr>
    <p:cSldViewPr>
      <p:cViewPr varScale="1">
        <p:scale>
          <a:sx n="68" d="100"/>
          <a:sy n="68" d="100"/>
        </p:scale>
        <p:origin x="-3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27A36A69-A116-40FF-8795-8B69E0945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B5681E8D-5663-4B00-AA44-2718F141A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2FCE8-425E-4D47-AD5A-418E5E3353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E78425F-DE4E-4CF0-AE5C-F1DB02C3BDC6}" type="slidenum">
              <a:rPr lang="en-US" sz="1200"/>
              <a:pPr algn="r" defTabSz="928688"/>
              <a:t>10</a:t>
            </a:fld>
            <a:endParaRPr lang="en-US" sz="1200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D122053-EA1A-418C-8917-6F229862E10D}" type="slidenum">
              <a:rPr lang="en-US" sz="1200"/>
              <a:pPr algn="r" defTabSz="928688"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D4970D7-EB12-4002-8C45-50A729956A74}" type="slidenum">
              <a:rPr lang="en-US" sz="1200"/>
              <a:pPr algn="r" defTabSz="928688"/>
              <a:t>11</a:t>
            </a:fld>
            <a:endParaRPr lang="en-US" sz="120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51238D13-7A9B-4D1C-B39C-6D45957293C2}" type="slidenum">
              <a:rPr lang="en-US" sz="1200"/>
              <a:pPr algn="r" defTabSz="928688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0829FC8-696B-473B-B892-4655F2203B47}" type="slidenum">
              <a:rPr lang="en-US" sz="1200"/>
              <a:pPr algn="r" defTabSz="928688"/>
              <a:t>12</a:t>
            </a:fld>
            <a:endParaRPr lang="en-US" sz="1200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9D602D0-D291-45B4-AB11-56F596793329}" type="slidenum">
              <a:rPr lang="en-US" sz="1200"/>
              <a:pPr algn="r" defTabSz="928688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68CA71F-A7BF-4A26-8AEB-DCAB0210BAB5}" type="slidenum">
              <a:rPr lang="en-US" sz="1200"/>
              <a:pPr algn="r" defTabSz="928688"/>
              <a:t>13</a:t>
            </a:fld>
            <a:endParaRPr lang="en-US" sz="120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92F0FEE3-8807-48D7-9A75-E01808C046DC}" type="slidenum">
              <a:rPr lang="en-US" sz="1200"/>
              <a:pPr algn="r" defTabSz="928688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9F5EFE70-C65E-4FCC-927C-322495D64DB5}" type="slidenum">
              <a:rPr lang="en-US" sz="1200"/>
              <a:pPr algn="r" defTabSz="928688"/>
              <a:t>14</a:t>
            </a:fld>
            <a:endParaRPr lang="en-US" sz="120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1BB71402-11B5-4026-84C8-CD436AEC42E0}" type="slidenum">
              <a:rPr lang="en-US" sz="1200"/>
              <a:pPr algn="r" defTabSz="928688"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74AE456-6645-47AA-AF73-AA5059974775}" type="slidenum">
              <a:rPr lang="en-US" sz="1200"/>
              <a:pPr algn="r" defTabSz="928688"/>
              <a:t>15</a:t>
            </a:fld>
            <a:endParaRPr lang="en-US" sz="12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69D77D3-2D01-4F6E-9025-DE40BBA328EA}" type="slidenum">
              <a:rPr lang="en-US" sz="1200"/>
              <a:pPr algn="r" defTabSz="928688"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622654F8-DD3F-4EC5-A0DC-8FFEC9BE0156}" type="slidenum">
              <a:rPr lang="en-US" sz="1200"/>
              <a:pPr algn="r" defTabSz="928688"/>
              <a:t>16</a:t>
            </a:fld>
            <a:endParaRPr lang="en-US" sz="120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ACDF9B0B-F111-468A-A398-FB016225BE3A}" type="slidenum">
              <a:rPr lang="en-US" sz="1200"/>
              <a:pPr algn="r" defTabSz="928688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66D7FCEE-78C4-4ADF-B863-91F97B78555A}" type="slidenum">
              <a:rPr lang="en-US" sz="1200"/>
              <a:pPr algn="r" defTabSz="928688"/>
              <a:t>17</a:t>
            </a:fld>
            <a:endParaRPr lang="en-US" sz="120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4E26CF5-DE02-43C5-AC7E-5C5656EB578F}" type="slidenum">
              <a:rPr lang="en-US" sz="1200"/>
              <a:pPr algn="r" defTabSz="928688"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2F8A485B-C591-45DD-9745-364AE7C6E93B}" type="slidenum">
              <a:rPr lang="en-US" sz="1200"/>
              <a:pPr algn="r" defTabSz="928688"/>
              <a:t>18</a:t>
            </a:fld>
            <a:endParaRPr lang="en-US" sz="120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0D56322-B60F-4D20-902C-10A3C25EA33A}" type="slidenum">
              <a:rPr lang="en-US" sz="1200"/>
              <a:pPr algn="r" defTabSz="928688"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E0BCB91A-B4B1-4C0F-8D2A-6CB1642B76A0}" type="slidenum">
              <a:rPr lang="en-US" sz="1200"/>
              <a:pPr algn="r" defTabSz="928688"/>
              <a:t>19</a:t>
            </a:fld>
            <a:endParaRPr lang="en-US" sz="120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D08B641-1444-4437-921B-F5CEB4B32831}" type="slidenum">
              <a:rPr lang="en-US" sz="1200"/>
              <a:pPr algn="r" defTabSz="928688"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F749-2349-4505-9FD8-A976EA2AF6D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4B41CAE-B948-4855-AB99-C3C2AB8656FA}" type="slidenum">
              <a:rPr lang="en-US" sz="1200"/>
              <a:pPr algn="r" defTabSz="928688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5A1F89FA-8C85-402C-82AB-B21FC96A49F2}" type="slidenum">
              <a:rPr lang="en-US" sz="1200"/>
              <a:pPr algn="r" defTabSz="928688"/>
              <a:t>20</a:t>
            </a:fld>
            <a:endParaRPr lang="en-US" sz="1200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465A084-0A41-4EEC-9D13-13424E4901A7}" type="slidenum">
              <a:rPr lang="en-US" sz="1200"/>
              <a:pPr algn="r" defTabSz="928688"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AD011C0-5776-453B-BEF6-B91A08A6F292}" type="slidenum">
              <a:rPr lang="en-US" sz="1200"/>
              <a:pPr algn="r" defTabSz="928688"/>
              <a:t>21</a:t>
            </a:fld>
            <a:endParaRPr lang="en-US" sz="1200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6C7A410A-A2B8-4DD0-8158-87874216FAE5}" type="slidenum">
              <a:rPr lang="en-US" sz="1200"/>
              <a:pPr algn="r" defTabSz="928688"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D858DF1-0E2F-44A9-BA6C-24420AFAD8E9}" type="slidenum">
              <a:rPr lang="en-US" sz="1200"/>
              <a:pPr algn="r" defTabSz="928688"/>
              <a:t>22</a:t>
            </a:fld>
            <a:endParaRPr lang="en-US" sz="1200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49DEC36-F29E-46BC-85D8-7A82AD861773}" type="slidenum">
              <a:rPr lang="en-US" sz="1200"/>
              <a:pPr algn="r" defTabSz="928688"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F027492-74B3-4BEF-A72A-137426EB6B85}" type="slidenum">
              <a:rPr lang="en-US" sz="1200"/>
              <a:pPr algn="r" defTabSz="928688"/>
              <a:t>23</a:t>
            </a:fld>
            <a:endParaRPr lang="en-US" sz="1200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78EFF4FD-DD97-40E0-8326-6AF997FD67AF}" type="slidenum">
              <a:rPr lang="en-US" sz="1200"/>
              <a:pPr algn="r" defTabSz="928688"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AAB8440-AE31-48BB-A705-69863B5BDE61}" type="slidenum">
              <a:rPr lang="en-US" sz="1200"/>
              <a:pPr algn="r" defTabSz="928688"/>
              <a:t>24</a:t>
            </a:fld>
            <a:endParaRPr lang="en-US" sz="120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CC17CC7-9CF9-4ADA-B455-519AD68D9C69}" type="slidenum">
              <a:rPr lang="en-US" sz="1200"/>
              <a:pPr algn="r" defTabSz="928688"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A2D28A4E-08E5-4566-975F-F102C5FFEED4}" type="slidenum">
              <a:rPr lang="en-US" sz="1200"/>
              <a:pPr algn="r" defTabSz="928688"/>
              <a:t>25</a:t>
            </a:fld>
            <a:endParaRPr lang="en-US" sz="1200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78FA0EB-7A67-4179-822B-EB6D6BEEA0F8}" type="slidenum">
              <a:rPr lang="en-US" sz="1200"/>
              <a:pPr algn="r" defTabSz="928688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644F7AE-FB9F-4053-B549-1CC18E8232C1}" type="slidenum">
              <a:rPr lang="en-US" sz="1200"/>
              <a:pPr algn="r" defTabSz="928688"/>
              <a:t>26</a:t>
            </a:fld>
            <a:endParaRPr lang="en-US" sz="1200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DE51429-2EA5-4098-9D88-765D62F2FA57}" type="slidenum">
              <a:rPr lang="en-US" sz="1200"/>
              <a:pPr algn="r" defTabSz="928688"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0BF46-52D1-4F51-ADF3-FD73BDEAE0E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55404228-A88A-4134-AD8A-4262B8C313E2}" type="slidenum">
              <a:rPr lang="en-US" sz="1200"/>
              <a:pPr algn="r" defTabSz="928688"/>
              <a:t>3</a:t>
            </a:fld>
            <a:endParaRPr lang="en-US" sz="1200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67304E4C-EB9C-4F19-9573-72EE5D92517A}" type="slidenum">
              <a:rPr lang="en-US" sz="1200"/>
              <a:pPr algn="r" defTabSz="928688"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589593B-F9D7-4165-89D6-95B034678C31}" type="slidenum">
              <a:rPr lang="en-US" sz="1200"/>
              <a:pPr algn="r" defTabSz="928688"/>
              <a:t>4</a:t>
            </a:fld>
            <a:endParaRPr lang="en-US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BA9A079-30A7-4F83-AD72-E845F24A58B1}" type="slidenum">
              <a:rPr lang="en-US" sz="1200"/>
              <a:pPr algn="r" defTabSz="928688"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C01B8A7-0A84-470D-ADBD-B5DE18BEFBC8}" type="slidenum">
              <a:rPr lang="en-US" sz="1200"/>
              <a:pPr algn="r" defTabSz="928688"/>
              <a:t>5</a:t>
            </a:fld>
            <a:endParaRPr lang="en-US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2E4075B5-6CA5-4A8A-960E-9FBC50EFB118}" type="slidenum">
              <a:rPr lang="en-US" sz="1200"/>
              <a:pPr algn="r" defTabSz="928688"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6BE6E9A-84D8-4E90-9419-A243E6C78902}" type="slidenum">
              <a:rPr lang="en-US" sz="1200"/>
              <a:pPr algn="r" defTabSz="928688"/>
              <a:t>6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4A7F6E3-F672-47A5-9C13-1602C3F7FAF3}" type="slidenum">
              <a:rPr lang="en-US" sz="1200"/>
              <a:pPr algn="r" defTabSz="928688"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1983EED-F0B2-4EFF-A656-BFA2448B3A73}" type="slidenum">
              <a:rPr lang="en-US" sz="1200"/>
              <a:pPr algn="r" defTabSz="928688"/>
              <a:t>7</a:t>
            </a:fld>
            <a:endParaRPr lang="en-US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96C1365-AA9E-4CCB-8DA4-A85C3A86F151}" type="slidenum">
              <a:rPr lang="en-US" sz="1200"/>
              <a:pPr algn="r" defTabSz="928688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A98E747-8D52-4193-A159-A8A3E88AD8F5}" type="slidenum">
              <a:rPr lang="en-US" sz="1200"/>
              <a:pPr algn="r" defTabSz="928688"/>
              <a:t>8</a:t>
            </a:fld>
            <a:endParaRPr lang="en-US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5AE2485-1E3A-46B8-AC14-BBC4B8D8AE40}" type="slidenum">
              <a:rPr lang="en-US" sz="1200"/>
              <a:pPr algn="r" defTabSz="928688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87241AA-241C-4AFB-B278-4F585586C9DA}" type="slidenum">
              <a:rPr lang="en-US" sz="1200"/>
              <a:pPr algn="r" defTabSz="928688"/>
              <a:t>9</a:t>
            </a:fld>
            <a:endParaRPr lang="en-US" sz="1200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2A0E4EE-0F2A-4417-A949-41AFB0FB6774}" type="slidenum">
              <a:rPr lang="en-US" sz="1200"/>
              <a:pPr algn="r" defTabSz="928688"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E78A5-5880-4DD3-8D08-C82CD0A72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E2F92-3D15-489B-AFD4-3340B9FE2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BDCBD-0918-4722-A432-74AB4BC52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2DDF-E0FE-4C5A-9BB1-C587949C5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62DC-E63F-45D5-9E2C-D14F0DCC3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F1BD4-099A-44D8-A3EC-36762C8A0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5E28-1B24-4067-A8B0-06D730252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90AF-2074-4CC3-BD18-C9AAABA57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52A20-7D9C-413F-BE13-DEC0B6357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D70D-996C-4C55-A80E-35E9E5902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8354C-361D-4671-8BCD-F62F7996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E536A1-BC73-4C3B-B6F5-51F8E847D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2" name="Picture 6" descr="Bible Bowl slide rd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5425"/>
            <a:ext cx="8534400" cy="640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9.7--Where did Jesus tell the man to wash?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Sea of Galilee</a:t>
              </a: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pool of Siloam</a:t>
              </a:r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The Jordan River</a:t>
              </a:r>
            </a:p>
          </p:txBody>
        </p:sp>
        <p:sp>
          <p:nvSpPr>
            <p:cNvPr id="3380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1981200" y="3733800"/>
            <a:ext cx="4267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10.22—What season was the Feast of Dedication?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summer</a:t>
              </a:r>
            </a:p>
          </p:txBody>
        </p:sp>
        <p:sp>
          <p:nvSpPr>
            <p:cNvPr id="3585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spring</a:t>
              </a: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584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winter</a:t>
              </a:r>
            </a:p>
          </p:txBody>
        </p:sp>
        <p:sp>
          <p:nvSpPr>
            <p:cNvPr id="3585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11.24-Who said “I know that he will rise again in the resurrection at the last day?”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Mary</a:t>
              </a:r>
            </a:p>
          </p:txBody>
        </p:sp>
        <p:sp>
          <p:nvSpPr>
            <p:cNvPr id="3790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Martha</a:t>
              </a:r>
            </a:p>
          </p:txBody>
        </p:sp>
        <p:sp>
          <p:nvSpPr>
            <p:cNvPr id="3790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789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Thomas called the Twin</a:t>
              </a: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12.5,6—Who was a thief and had the money box?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994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Bernie Madoff</a:t>
              </a:r>
            </a:p>
          </p:txBody>
        </p:sp>
        <p:sp>
          <p:nvSpPr>
            <p:cNvPr id="3995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Glenda the so called good witch</a:t>
              </a:r>
            </a:p>
          </p:txBody>
        </p:sp>
        <p:sp>
          <p:nvSpPr>
            <p:cNvPr id="3994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994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Judas Iscariot</a:t>
              </a:r>
            </a:p>
          </p:txBody>
        </p:sp>
        <p:sp>
          <p:nvSpPr>
            <p:cNvPr id="3994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105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13.30—When did Judas go out?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199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Early morning</a:t>
              </a:r>
            </a:p>
          </p:txBody>
        </p:sp>
        <p:sp>
          <p:nvSpPr>
            <p:cNvPr id="4199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night</a:t>
              </a: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199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At the 3</a:t>
              </a:r>
              <a:r>
                <a:rPr lang="en-US" sz="3200" b="1" baseline="30000">
                  <a:solidFill>
                    <a:schemeClr val="bg1"/>
                  </a:solidFill>
                </a:rPr>
                <a:t>rd</a:t>
              </a:r>
              <a:r>
                <a:rPr lang="en-US" sz="3200" b="1">
                  <a:solidFill>
                    <a:schemeClr val="bg1"/>
                  </a:solidFill>
                </a:rPr>
                <a:t> hour</a:t>
              </a:r>
            </a:p>
          </p:txBody>
        </p:sp>
        <p:sp>
          <p:nvSpPr>
            <p:cNvPr id="4199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3886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18.28—Where was Jesus led after Caiaphas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311275"/>
            <a:chOff x="432" y="1612"/>
            <a:chExt cx="5088" cy="826"/>
          </a:xfrm>
        </p:grpSpPr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 The Praetorium</a:t>
              </a:r>
            </a:p>
            <a:p>
              <a:pPr marL="342900" indent="-342900">
                <a:spcBef>
                  <a:spcPct val="50000"/>
                </a:spcBef>
                <a:tabLst>
                  <a:tab pos="914400" algn="l"/>
                </a:tabLst>
              </a:pPr>
              <a:endParaRPr lang="en-US" sz="3200" b="1">
                <a:solidFill>
                  <a:schemeClr val="bg1"/>
                </a:solidFill>
              </a:endParaRPr>
            </a:p>
          </p:txBody>
        </p:sp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Annas</a:t>
              </a:r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404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Golgotha</a:t>
              </a:r>
            </a:p>
          </p:txBody>
        </p:sp>
        <p:sp>
          <p:nvSpPr>
            <p:cNvPr id="4404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1219200" y="2590800"/>
            <a:ext cx="4114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18.39—What was the custom Pilate mentioned at Passover?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609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Eating unleavened bread</a:t>
              </a:r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He should release someone</a:t>
              </a:r>
            </a:p>
          </p:txBody>
        </p:sp>
        <p:sp>
          <p:nvSpPr>
            <p:cNvPr id="4609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purification</a:t>
              </a:r>
            </a:p>
          </p:txBody>
        </p:sp>
        <p:sp>
          <p:nvSpPr>
            <p:cNvPr id="4609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1828800" y="3581400"/>
            <a:ext cx="5791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19.25—Who was one who stood by the cross of Jesus?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814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Nicodemus</a:t>
              </a:r>
            </a:p>
          </p:txBody>
        </p:sp>
        <p:sp>
          <p:nvSpPr>
            <p:cNvPr id="4814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Mary Magdalene</a:t>
              </a:r>
            </a:p>
          </p:txBody>
        </p:sp>
        <p:sp>
          <p:nvSpPr>
            <p:cNvPr id="4814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813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Joseph of Arimathea</a:t>
              </a:r>
            </a:p>
          </p:txBody>
        </p:sp>
        <p:sp>
          <p:nvSpPr>
            <p:cNvPr id="4813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1066800" y="3657600"/>
            <a:ext cx="4724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0480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19.11—Who had the greater sin?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066800"/>
            <a:chOff x="432" y="1612"/>
            <a:chExt cx="5088" cy="672"/>
          </a:xfrm>
        </p:grpSpPr>
        <p:sp>
          <p:nvSpPr>
            <p:cNvPr id="5018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one who delivered Jesus to Pilate</a:t>
              </a:r>
            </a:p>
          </p:txBody>
        </p:sp>
        <p:sp>
          <p:nvSpPr>
            <p:cNvPr id="5019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Judas</a:t>
              </a:r>
            </a:p>
          </p:txBody>
        </p:sp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1066800"/>
            <a:chOff x="432" y="3052"/>
            <a:chExt cx="5088" cy="672"/>
          </a:xfrm>
        </p:grpSpPr>
        <p:sp>
          <p:nvSpPr>
            <p:cNvPr id="5018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Those who heard but didn’t believe</a:t>
              </a:r>
            </a:p>
          </p:txBody>
        </p:sp>
        <p:sp>
          <p:nvSpPr>
            <p:cNvPr id="5018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04800" y="2590800"/>
            <a:ext cx="8229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20.19—Why were the doors shut?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223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It was cold</a:t>
              </a:r>
            </a:p>
          </p:txBody>
        </p:sp>
        <p:sp>
          <p:nvSpPr>
            <p:cNvPr id="5223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It was night</a:t>
              </a:r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Fear of the Jews</a:t>
              </a:r>
            </a:p>
          </p:txBody>
        </p:sp>
        <p:sp>
          <p:nvSpPr>
            <p:cNvPr id="5223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5943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1.43 – How is Cephas translated?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 Stone</a:t>
              </a:r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Peter</a:t>
              </a: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Jonah</a:t>
              </a:r>
            </a:p>
          </p:txBody>
        </p:sp>
        <p:sp>
          <p:nvSpPr>
            <p:cNvPr id="1741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00313"/>
            <a:ext cx="3581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21.8— Why were they in the little boat?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428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Only 7 disciples were there</a:t>
              </a:r>
            </a:p>
          </p:txBody>
        </p:sp>
        <p:sp>
          <p:nvSpPr>
            <p:cNvPr id="5428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They sold the big boat</a:t>
              </a: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They were not far from land</a:t>
              </a:r>
            </a:p>
          </p:txBody>
        </p:sp>
        <p:sp>
          <p:nvSpPr>
            <p:cNvPr id="5428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7848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5.16—Why did the Jews persecute Jesus?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066800"/>
            <a:chOff x="432" y="1612"/>
            <a:chExt cx="5088" cy="672"/>
          </a:xfrm>
        </p:grpSpPr>
        <p:sp>
          <p:nvSpPr>
            <p:cNvPr id="5633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He had done these things on the Sabbath</a:t>
              </a:r>
            </a:p>
          </p:txBody>
        </p:sp>
        <p:sp>
          <p:nvSpPr>
            <p:cNvPr id="5633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He baptized more than John</a:t>
              </a:r>
            </a:p>
          </p:txBody>
        </p:sp>
        <p:sp>
          <p:nvSpPr>
            <p:cNvPr id="5633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1066800"/>
            <a:chOff x="432" y="3052"/>
            <a:chExt cx="5088" cy="672"/>
          </a:xfrm>
        </p:grpSpPr>
        <p:sp>
          <p:nvSpPr>
            <p:cNvPr id="5632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So the Romans wouldn’t take their place and nation.</a:t>
              </a:r>
            </a:p>
          </p:txBody>
        </p:sp>
        <p:sp>
          <p:nvSpPr>
            <p:cNvPr id="5633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2438400"/>
            <a:ext cx="8153400" cy="1295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1.28—Where was John baptizing?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838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Bethabara beyond the Jordan</a:t>
              </a:r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pool of Siloam</a:t>
              </a:r>
            </a:p>
          </p:txBody>
        </p:sp>
        <p:sp>
          <p:nvSpPr>
            <p:cNvPr id="5838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837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The Sea of Galilee</a:t>
              </a:r>
            </a:p>
          </p:txBody>
        </p:sp>
        <p:sp>
          <p:nvSpPr>
            <p:cNvPr id="5837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2590800"/>
            <a:ext cx="7848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11.39—How long was Lazarus dead?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4 days</a:t>
              </a:r>
            </a:p>
          </p:txBody>
        </p:sp>
        <p:sp>
          <p:nvSpPr>
            <p:cNvPr id="6043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48 hours</a:t>
              </a:r>
            </a:p>
          </p:txBody>
        </p:sp>
        <p:sp>
          <p:nvSpPr>
            <p:cNvPr id="6042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042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From sunup til sundown</a:t>
              </a:r>
            </a:p>
          </p:txBody>
        </p:sp>
        <p:sp>
          <p:nvSpPr>
            <p:cNvPr id="6042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57475"/>
            <a:ext cx="7772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21.11— How many fish were in the net?</a:t>
            </a: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247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153 large fish</a:t>
              </a:r>
            </a:p>
          </p:txBody>
        </p:sp>
        <p:sp>
          <p:nvSpPr>
            <p:cNvPr id="6247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247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5 small fish</a:t>
              </a:r>
            </a:p>
          </p:txBody>
        </p:sp>
        <p:sp>
          <p:nvSpPr>
            <p:cNvPr id="6247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247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12 fish</a:t>
              </a:r>
            </a:p>
          </p:txBody>
        </p:sp>
        <p:sp>
          <p:nvSpPr>
            <p:cNvPr id="6247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43175"/>
            <a:ext cx="5410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2.1— Where was the wedding?</a:t>
            </a: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452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Bethany</a:t>
              </a:r>
            </a:p>
          </p:txBody>
        </p:sp>
        <p:sp>
          <p:nvSpPr>
            <p:cNvPr id="6452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Jerusalem</a:t>
              </a:r>
            </a:p>
          </p:txBody>
        </p:sp>
        <p:sp>
          <p:nvSpPr>
            <p:cNvPr id="6452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Cana of Galilee</a:t>
              </a:r>
            </a:p>
          </p:txBody>
        </p:sp>
        <p:sp>
          <p:nvSpPr>
            <p:cNvPr id="6452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4953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3.1 – Who came to Jesus by night?</a:t>
            </a: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657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Judas Iscariot</a:t>
              </a:r>
            </a:p>
          </p:txBody>
        </p:sp>
        <p:sp>
          <p:nvSpPr>
            <p:cNvPr id="6657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Joseph of Arimathea</a:t>
              </a:r>
            </a:p>
          </p:txBody>
        </p:sp>
        <p:sp>
          <p:nvSpPr>
            <p:cNvPr id="6657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656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Nicodemus, a ruler of the Jews</a:t>
              </a:r>
            </a:p>
          </p:txBody>
        </p:sp>
        <p:sp>
          <p:nvSpPr>
            <p:cNvPr id="6657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533400" y="4800600"/>
            <a:ext cx="8001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587" name="Picture 3" descr="H:\Graphic Projects\Bible Bowl\Bible Bowl 2008\Bible Bowl slide Large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572000" cy="34321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2.13-What Feast was at hand when Jesus went up to Jerusalem?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Feast of Tabernacles</a:t>
              </a:r>
            </a:p>
          </p:txBody>
        </p:sp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Passover</a:t>
              </a: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Feast of Dedication</a:t>
              </a:r>
            </a:p>
          </p:txBody>
        </p:sp>
        <p:sp>
          <p:nvSpPr>
            <p:cNvPr id="1946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29025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3.25—There arose a dispute between some of John’s disciples and the Jews about _____.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purification</a:t>
              </a:r>
            </a:p>
          </p:txBody>
        </p:sp>
        <p:sp>
          <p:nvSpPr>
            <p:cNvPr id="2151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circumcision</a:t>
              </a:r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baptism</a:t>
              </a:r>
            </a:p>
          </p:txBody>
        </p:sp>
        <p:sp>
          <p:nvSpPr>
            <p:cNvPr id="2151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438400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4.7—About what hour did Jesus sit by the well, being wearied from His journey?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1</a:t>
              </a:r>
              <a:r>
                <a:rPr lang="en-US" sz="3200" b="1" baseline="30000">
                  <a:solidFill>
                    <a:schemeClr val="bg1"/>
                  </a:solidFill>
                </a:rPr>
                <a:t>st</a:t>
              </a:r>
              <a:r>
                <a:rPr lang="en-US" sz="3200" b="1">
                  <a:solidFill>
                    <a:schemeClr val="bg1"/>
                  </a:solidFill>
                </a:rPr>
                <a:t> hour</a:t>
              </a:r>
            </a:p>
          </p:txBody>
        </p:sp>
        <p:sp>
          <p:nvSpPr>
            <p:cNvPr id="2356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2</a:t>
              </a:r>
              <a:r>
                <a:rPr lang="en-US" sz="3200" b="1" baseline="30000">
                  <a:solidFill>
                    <a:schemeClr val="bg1"/>
                  </a:solidFill>
                </a:rPr>
                <a:t>nd</a:t>
              </a:r>
              <a:r>
                <a:rPr lang="en-US" sz="3200" b="1">
                  <a:solidFill>
                    <a:schemeClr val="bg1"/>
                  </a:solidFill>
                </a:rPr>
                <a:t> hour</a:t>
              </a:r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356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The 6</a:t>
              </a:r>
              <a:r>
                <a:rPr lang="en-US" sz="3200" b="1" baseline="30000">
                  <a:solidFill>
                    <a:schemeClr val="bg1"/>
                  </a:solidFill>
                </a:rPr>
                <a:t>th</a:t>
              </a:r>
              <a:r>
                <a:rPr lang="en-US" sz="3200" b="1">
                  <a:solidFill>
                    <a:schemeClr val="bg1"/>
                  </a:solidFill>
                </a:rPr>
                <a:t> hour</a:t>
              </a:r>
            </a:p>
          </p:txBody>
        </p:sp>
        <p:sp>
          <p:nvSpPr>
            <p:cNvPr id="2356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7467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5.5-How long had the certain man had an infirmity?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38 years</a:t>
              </a:r>
            </a:p>
          </p:txBody>
        </p:sp>
        <p:sp>
          <p:nvSpPr>
            <p:cNvPr id="2561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46 years</a:t>
              </a: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From birth</a:t>
              </a:r>
            </a:p>
          </p:txBody>
        </p:sp>
        <p:sp>
          <p:nvSpPr>
            <p:cNvPr id="2561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67000"/>
            <a:ext cx="8153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6.48—Jesus said “I am ______.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good shepherd.”</a:t>
              </a:r>
            </a:p>
          </p:txBody>
        </p:sp>
        <p:sp>
          <p:nvSpPr>
            <p:cNvPr id="2766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bread of life.”</a:t>
              </a: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The vine, you are the branches.”</a:t>
              </a:r>
            </a:p>
          </p:txBody>
        </p:sp>
        <p:sp>
          <p:nvSpPr>
            <p:cNvPr id="2765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5410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7:35—What did the Jews say when Jesus said they would seek Him and not find Him?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He would kill Himself</a:t>
              </a:r>
            </a:p>
          </p:txBody>
        </p:sp>
        <p:sp>
          <p:nvSpPr>
            <p:cNvPr id="2971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1066800"/>
            <a:chOff x="432" y="2332"/>
            <a:chExt cx="5088" cy="672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He was a Samaritan and had a demon</a:t>
              </a:r>
            </a:p>
          </p:txBody>
        </p:sp>
        <p:sp>
          <p:nvSpPr>
            <p:cNvPr id="2970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1066800"/>
            <a:chOff x="432" y="3052"/>
            <a:chExt cx="5088" cy="672"/>
          </a:xfrm>
        </p:grpSpPr>
        <p:sp>
          <p:nvSpPr>
            <p:cNvPr id="2970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He intended to go teach the Greeks.</a:t>
              </a:r>
            </a:p>
          </p:txBody>
        </p:sp>
        <p:sp>
          <p:nvSpPr>
            <p:cNvPr id="2970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5029200"/>
            <a:ext cx="7239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8.22—What did the Jews think when He said He was going away and they couldn’t come?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He would kill Himself</a:t>
              </a:r>
            </a:p>
          </p:txBody>
        </p:sp>
        <p:sp>
          <p:nvSpPr>
            <p:cNvPr id="3175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1066800"/>
            <a:chOff x="432" y="2332"/>
            <a:chExt cx="5088" cy="672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He was a Samaritan with a demon.</a:t>
              </a: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He would go teach the Greeks</a:t>
              </a:r>
            </a:p>
          </p:txBody>
        </p: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609600" y="2514600"/>
            <a:ext cx="6553200" cy="1219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676</Words>
  <Application>Microsoft Office PowerPoint</Application>
  <PresentationFormat>On-screen Show (4:3)</PresentationFormat>
  <Paragraphs>227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 Hiatt</cp:lastModifiedBy>
  <cp:revision>76</cp:revision>
  <dcterms:created xsi:type="dcterms:W3CDTF">2006-09-08T00:28:24Z</dcterms:created>
  <dcterms:modified xsi:type="dcterms:W3CDTF">2009-09-06T19:48:23Z</dcterms:modified>
</cp:coreProperties>
</file>