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5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416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65" autoAdjust="0"/>
    <p:restoredTop sz="86326" autoAdjust="0"/>
  </p:normalViewPr>
  <p:slideViewPr>
    <p:cSldViewPr>
      <p:cViewPr varScale="1">
        <p:scale>
          <a:sx n="68" d="100"/>
          <a:sy n="68" d="100"/>
        </p:scale>
        <p:origin x="-3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19A5810-538C-48ED-8CFB-B15E6DB35D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C7DCEF33-0343-4324-869A-1F0500BD2A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5402A-CEA9-4499-9E70-9398FBB02BD0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0B1D2788-C31E-46DC-9A95-9458E406104E}" type="slidenum">
              <a:rPr lang="en-US" sz="1200"/>
              <a:pPr algn="r" defTabSz="966788"/>
              <a:t>10</a:t>
            </a:fld>
            <a:endParaRPr lang="en-US" sz="1200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135F937D-8D03-4C89-8A0B-A530906560A4}" type="slidenum">
              <a:rPr lang="en-US" sz="1200"/>
              <a:pPr algn="r" defTabSz="966788"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A39B5E1C-43EC-436F-917F-E094CA7386C3}" type="slidenum">
              <a:rPr lang="en-US" sz="1200"/>
              <a:pPr algn="r" defTabSz="966788"/>
              <a:t>11</a:t>
            </a:fld>
            <a:endParaRPr lang="en-US" sz="1200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5B0AE0BC-04AB-4B90-9969-FD1D4778FC5B}" type="slidenum">
              <a:rPr lang="en-US" sz="1200"/>
              <a:pPr algn="r" defTabSz="966788"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D847B259-5A87-439A-B0EF-492653E1687E}" type="slidenum">
              <a:rPr lang="en-US" sz="1200"/>
              <a:pPr algn="r" defTabSz="966788"/>
              <a:t>12</a:t>
            </a:fld>
            <a:endParaRPr lang="en-US" sz="1200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62F56984-1633-4709-979A-C891D99C11D6}" type="slidenum">
              <a:rPr lang="en-US" sz="1200"/>
              <a:pPr algn="r" defTabSz="966788"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34A24F18-E69D-4EA2-A9FE-EF2B5C066195}" type="slidenum">
              <a:rPr lang="en-US" sz="1200"/>
              <a:pPr algn="r" defTabSz="966788"/>
              <a:t>13</a:t>
            </a:fld>
            <a:endParaRPr lang="en-US" sz="120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B57CCA7C-AA3E-4775-B276-2C0744C3B604}" type="slidenum">
              <a:rPr lang="en-US" sz="1200"/>
              <a:pPr algn="r" defTabSz="966788"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6E75E3B1-E946-4D46-A8D4-F0125F52314C}" type="slidenum">
              <a:rPr lang="en-US" sz="1200"/>
              <a:pPr algn="r" defTabSz="966788"/>
              <a:t>14</a:t>
            </a:fld>
            <a:endParaRPr lang="en-US" sz="1200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411A2755-0C3C-4982-8AC7-D363DA1C8BF5}" type="slidenum">
              <a:rPr lang="en-US" sz="1200"/>
              <a:pPr algn="r" defTabSz="966788"/>
              <a:t>14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9E2D0CDE-0EE9-40E8-BF46-3B0E0008D293}" type="slidenum">
              <a:rPr lang="en-US" sz="1200"/>
              <a:pPr algn="r" defTabSz="966788"/>
              <a:t>15</a:t>
            </a:fld>
            <a:endParaRPr lang="en-US" sz="120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3765D456-886A-4945-87C3-28B3130D5840}" type="slidenum">
              <a:rPr lang="en-US" sz="1200"/>
              <a:pPr algn="r" defTabSz="966788"/>
              <a:t>15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B06D9E8A-9986-4C45-94CD-B6E4FCC3A289}" type="slidenum">
              <a:rPr lang="en-US" sz="1200"/>
              <a:pPr algn="r" defTabSz="966788"/>
              <a:t>16</a:t>
            </a:fld>
            <a:endParaRPr lang="en-US" sz="120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5029D90B-2C7D-4FE6-ADFF-14F81A883EFC}" type="slidenum">
              <a:rPr lang="en-US" sz="1200"/>
              <a:pPr algn="r" defTabSz="966788"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A5AB9D06-D1EF-402B-B8AA-3C92F178EBDE}" type="slidenum">
              <a:rPr lang="en-US" sz="1200"/>
              <a:pPr algn="r" defTabSz="966788"/>
              <a:t>17</a:t>
            </a:fld>
            <a:endParaRPr lang="en-US" sz="1200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798FDB67-9437-4164-9572-C1D021818704}" type="slidenum">
              <a:rPr lang="en-US" sz="1200"/>
              <a:pPr algn="r" defTabSz="966788"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D60F1E9D-EBF3-43CB-BF0C-5C479CA866E7}" type="slidenum">
              <a:rPr lang="en-US" sz="1200"/>
              <a:pPr algn="r" defTabSz="966788"/>
              <a:t>18</a:t>
            </a:fld>
            <a:endParaRPr lang="en-US" sz="1200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1712AD68-DC05-4546-934A-27F0428224D1}" type="slidenum">
              <a:rPr lang="en-US" sz="1200"/>
              <a:pPr algn="r" defTabSz="966788"/>
              <a:t>18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FC339A36-4067-4863-BBBC-9BB792A3D986}" type="slidenum">
              <a:rPr lang="en-US" sz="1200"/>
              <a:pPr algn="r" defTabSz="966788"/>
              <a:t>19</a:t>
            </a:fld>
            <a:endParaRPr lang="en-US" sz="120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CDA2B9C8-AE88-4DB5-A8FD-4E32EC8E7AE7}" type="slidenum">
              <a:rPr lang="en-US" sz="1200"/>
              <a:pPr algn="r" defTabSz="966788"/>
              <a:t>19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DB53A-C173-4C6C-9165-D76B6D141067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15F9C263-1262-422B-9CB5-74773FBC40A0}" type="slidenum">
              <a:rPr lang="en-US" sz="1200"/>
              <a:pPr algn="r" defTabSz="966788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43F351B7-2AF0-49E6-877F-572F283FBDD3}" type="slidenum">
              <a:rPr lang="en-US" sz="1200"/>
              <a:pPr algn="r" defTabSz="966788"/>
              <a:t>20</a:t>
            </a:fld>
            <a:endParaRPr lang="en-US" sz="1200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F88FDD43-3862-4F6D-90CA-C90B08CC79F6}" type="slidenum">
              <a:rPr lang="en-US" sz="1200"/>
              <a:pPr algn="r" defTabSz="966788"/>
              <a:t>20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A29360DB-C873-4393-A42F-8EA90DA3E5C9}" type="slidenum">
              <a:rPr lang="en-US" sz="1200"/>
              <a:pPr algn="r" defTabSz="966788"/>
              <a:t>21</a:t>
            </a:fld>
            <a:endParaRPr lang="en-US" sz="1200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792AAC09-D677-4B6F-9B74-FEAD526EF309}" type="slidenum">
              <a:rPr lang="en-US" sz="1200"/>
              <a:pPr algn="r" defTabSz="966788"/>
              <a:t>21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AB266FAA-6D6D-4B37-85FF-824BD0366175}" type="slidenum">
              <a:rPr lang="en-US" sz="1200"/>
              <a:pPr algn="r" defTabSz="966788"/>
              <a:t>22</a:t>
            </a:fld>
            <a:endParaRPr lang="en-US" sz="1200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6F07F9C6-777C-4A63-A536-4182C3BA9F08}" type="slidenum">
              <a:rPr lang="en-US" sz="1200"/>
              <a:pPr algn="r" defTabSz="966788"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6EAF7C18-E382-4A7E-B265-C2D9AF70AFD1}" type="slidenum">
              <a:rPr lang="en-US" sz="1200"/>
              <a:pPr algn="r" defTabSz="966788"/>
              <a:t>23</a:t>
            </a:fld>
            <a:endParaRPr lang="en-US" sz="1200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032C93F2-BCB1-485E-B651-38D97EF295CA}" type="slidenum">
              <a:rPr lang="en-US" sz="1200"/>
              <a:pPr algn="r" defTabSz="966788"/>
              <a:t>23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2DB15E3F-DDD6-4672-96BD-F3C01142C129}" type="slidenum">
              <a:rPr lang="en-US" sz="1200"/>
              <a:pPr algn="r" defTabSz="966788"/>
              <a:t>24</a:t>
            </a:fld>
            <a:endParaRPr lang="en-US" sz="1200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ABA4393A-3295-4528-AC38-501CF0D5CAE7}" type="slidenum">
              <a:rPr lang="en-US" sz="1200"/>
              <a:pPr algn="r" defTabSz="966788"/>
              <a:t>24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A058CCB2-2EE7-4B6C-940F-3CDE8217F1F4}" type="slidenum">
              <a:rPr lang="en-US" sz="1200"/>
              <a:pPr algn="r" defTabSz="966788"/>
              <a:t>25</a:t>
            </a:fld>
            <a:endParaRPr lang="en-US" sz="1200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F77BE14A-87E4-4612-AD1F-2222E6AC9E4B}" type="slidenum">
              <a:rPr lang="en-US" sz="1200"/>
              <a:pPr algn="r" defTabSz="966788"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DA17EC10-F354-4DDB-B685-90AB5BAFC8CA}" type="slidenum">
              <a:rPr lang="en-US" sz="1200"/>
              <a:pPr algn="r" defTabSz="966788"/>
              <a:t>26</a:t>
            </a:fld>
            <a:endParaRPr lang="en-US" sz="1200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820C8E62-7B54-4253-B876-44E09E4274EC}" type="slidenum">
              <a:rPr lang="en-US" sz="1200"/>
              <a:pPr algn="r" defTabSz="966788"/>
              <a:t>26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2E7040-818D-4D18-BE5B-DAFEC7047A4E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6A2E50DC-AC2B-4475-BC4F-821798935E79}" type="slidenum">
              <a:rPr lang="en-US" sz="1200"/>
              <a:pPr algn="r" defTabSz="966788"/>
              <a:t>3</a:t>
            </a:fld>
            <a:endParaRPr lang="en-US" sz="1200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C2E5D8F2-3D9A-4E1C-B92C-529DE016062C}" type="slidenum">
              <a:rPr lang="en-US" sz="1200"/>
              <a:pPr algn="r" defTabSz="966788"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D9ED0EB8-B8BD-4DFB-A87A-B7B53F25F58F}" type="slidenum">
              <a:rPr lang="en-US" sz="1200"/>
              <a:pPr algn="r" defTabSz="966788"/>
              <a:t>4</a:t>
            </a:fld>
            <a:endParaRPr lang="en-US" sz="1200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C42D93B2-48B3-4DAD-A2FD-C48BD4D8E547}" type="slidenum">
              <a:rPr lang="en-US" sz="1200"/>
              <a:pPr algn="r" defTabSz="966788"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59091327-C7B3-42B8-9913-97FB33C09D38}" type="slidenum">
              <a:rPr lang="en-US" sz="1200"/>
              <a:pPr algn="r" defTabSz="966788"/>
              <a:t>5</a:t>
            </a:fld>
            <a:endParaRPr lang="en-US" sz="1200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5A9150D0-5085-4BE5-A50D-539781993D1E}" type="slidenum">
              <a:rPr lang="en-US" sz="1200"/>
              <a:pPr algn="r" defTabSz="966788"/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FABEFE1E-8A08-49C8-B907-95043B6720F7}" type="slidenum">
              <a:rPr lang="en-US" sz="1200"/>
              <a:pPr algn="r" defTabSz="966788"/>
              <a:t>6</a:t>
            </a:fld>
            <a:endParaRPr lang="en-US" sz="120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F65321A4-8FAC-47DE-AC87-2D069C9C27FB}" type="slidenum">
              <a:rPr lang="en-US" sz="1200"/>
              <a:pPr algn="r" defTabSz="966788"/>
              <a:t>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F58D0CC3-84C5-4E3D-845D-D5FBB37A3250}" type="slidenum">
              <a:rPr lang="en-US" sz="1200"/>
              <a:pPr algn="r" defTabSz="966788"/>
              <a:t>7</a:t>
            </a:fld>
            <a:endParaRPr lang="en-US" sz="120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50496EAC-65F5-46F3-B267-11C4404C3330}" type="slidenum">
              <a:rPr lang="en-US" sz="1200"/>
              <a:pPr algn="r" defTabSz="966788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590A0B6D-D36D-4E44-A9B4-7E40F95B1979}" type="slidenum">
              <a:rPr lang="en-US" sz="1200"/>
              <a:pPr algn="r" defTabSz="966788"/>
              <a:t>8</a:t>
            </a:fld>
            <a:endParaRPr lang="en-US" sz="120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CD01AD70-78B9-4C4C-A6FD-D8030C32B9AA}" type="slidenum">
              <a:rPr lang="en-US" sz="1200"/>
              <a:pPr algn="r" defTabSz="966788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8ECDD833-2AF9-40C3-9CDF-C1B2E753304B}" type="slidenum">
              <a:rPr lang="en-US" sz="1200"/>
              <a:pPr algn="r" defTabSz="966788"/>
              <a:t>9</a:t>
            </a:fld>
            <a:endParaRPr lang="en-US" sz="1200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3" rIns="96647" bIns="48323" anchor="b"/>
          <a:lstStyle/>
          <a:p>
            <a:pPr algn="r" defTabSz="966788"/>
            <a:fld id="{54A8FA5D-061B-497C-ABA5-AA24FCF4A55E}" type="slidenum">
              <a:rPr lang="en-US" sz="1200"/>
              <a:pPr algn="r" defTabSz="966788"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63100-2EFE-4538-9729-717C0EC6B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26C2-3C7A-4C17-9A1E-202E33740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21E49-C84F-46DE-B31E-A2923F269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6A632-2B47-4CD9-82D1-3AF22ADC1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1D0A3-4678-41F5-81E8-ADEFECC5B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0E105-EDF2-4D16-8036-01C517A5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44D27-0628-4756-A8AF-13FFF02AD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E1BA-FFD0-40EE-99BB-208DD3AE5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1B2A-C466-46BE-A1F0-7AAA59624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CBB8-D1D8-47FF-BDD5-B5B53681A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A4428-5755-42FE-8C89-50CAEC21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335808-E753-4E77-837F-EB32B3416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2" name="Picture 6" descr="Bible Bowl slide rd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5425"/>
            <a:ext cx="8534400" cy="640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7.15--Where was Moses to meet Pharaoh?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palace</a:t>
              </a:r>
            </a:p>
          </p:txBody>
        </p:sp>
        <p:sp>
          <p:nvSpPr>
            <p:cNvPr id="3380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river’s bank</a:t>
              </a:r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In the wilderness</a:t>
              </a:r>
            </a:p>
          </p:txBody>
        </p:sp>
        <p:sp>
          <p:nvSpPr>
            <p:cNvPr id="3380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81000" y="3733800"/>
            <a:ext cx="5867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8.1—The LORD would smite the territory with ________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585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hail</a:t>
              </a:r>
            </a:p>
          </p:txBody>
        </p:sp>
        <p:sp>
          <p:nvSpPr>
            <p:cNvPr id="3585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locusts</a:t>
              </a:r>
            </a:p>
          </p:txBody>
        </p:sp>
        <p:sp>
          <p:nvSpPr>
            <p:cNvPr id="3585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584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frogs</a:t>
              </a:r>
            </a:p>
          </p:txBody>
        </p:sp>
        <p:sp>
          <p:nvSpPr>
            <p:cNvPr id="3585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5638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8.18-Who said “This is the finger of God?”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Moses</a:t>
              </a:r>
            </a:p>
          </p:txBody>
        </p:sp>
        <p:sp>
          <p:nvSpPr>
            <p:cNvPr id="3790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magicians</a:t>
              </a:r>
            </a:p>
          </p:txBody>
        </p:sp>
        <p:sp>
          <p:nvSpPr>
            <p:cNvPr id="3790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789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Zipporah</a:t>
              </a: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5638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8.26—What might happen if they sacrificed in the land?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994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LORD would smite them.</a:t>
              </a:r>
            </a:p>
          </p:txBody>
        </p:sp>
        <p:sp>
          <p:nvSpPr>
            <p:cNvPr id="3995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earth would swallow them</a:t>
              </a:r>
            </a:p>
          </p:txBody>
        </p:sp>
        <p:sp>
          <p:nvSpPr>
            <p:cNvPr id="3994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1000" y="5029200"/>
            <a:ext cx="8763000" cy="579438"/>
            <a:chOff x="432" y="3052"/>
            <a:chExt cx="5088" cy="365"/>
          </a:xfrm>
        </p:grpSpPr>
        <p:sp>
          <p:nvSpPr>
            <p:cNvPr id="3994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The Egyptians might stone them.</a:t>
              </a:r>
            </a:p>
          </p:txBody>
        </p:sp>
        <p:sp>
          <p:nvSpPr>
            <p:cNvPr id="3994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533400" y="4800600"/>
            <a:ext cx="7924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9.9—Where would sores break out?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199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On man and beast</a:t>
              </a:r>
            </a:p>
          </p:txBody>
        </p:sp>
        <p:sp>
          <p:nvSpPr>
            <p:cNvPr id="4199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09600" y="3962400"/>
            <a:ext cx="8534400" cy="579438"/>
            <a:chOff x="432" y="2332"/>
            <a:chExt cx="5088" cy="365"/>
          </a:xfrm>
        </p:grpSpPr>
        <p:sp>
          <p:nvSpPr>
            <p:cNvPr id="4199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On man and beast in Egypt</a:t>
              </a:r>
            </a:p>
          </p:txBody>
        </p:sp>
        <p:sp>
          <p:nvSpPr>
            <p:cNvPr id="4199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199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Only on the men</a:t>
              </a:r>
            </a:p>
          </p:txBody>
        </p:sp>
        <p:sp>
          <p:nvSpPr>
            <p:cNvPr id="4199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7848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9.31—What crops were struck by the hail?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1311275"/>
            <a:chOff x="432" y="1612"/>
            <a:chExt cx="5088" cy="1340"/>
          </a:xfrm>
        </p:grpSpPr>
        <p:sp>
          <p:nvSpPr>
            <p:cNvPr id="4404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1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 Flax and barley</a:t>
              </a:r>
            </a:p>
            <a:p>
              <a:pPr marL="342900" indent="-342900">
                <a:spcBef>
                  <a:spcPct val="50000"/>
                </a:spcBef>
                <a:tabLst>
                  <a:tab pos="914400" algn="l"/>
                </a:tabLst>
              </a:pPr>
              <a:endParaRPr lang="en-US" sz="3200" b="1">
                <a:solidFill>
                  <a:schemeClr val="bg1"/>
                </a:solidFill>
              </a:endParaRPr>
            </a:p>
          </p:txBody>
        </p:sp>
        <p:sp>
          <p:nvSpPr>
            <p:cNvPr id="4404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Olive groves and vineyards</a:t>
              </a:r>
            </a:p>
          </p:txBody>
        </p:sp>
        <p:sp>
          <p:nvSpPr>
            <p:cNvPr id="4404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404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Wheat and spelt</a:t>
              </a:r>
            </a:p>
          </p:txBody>
        </p:sp>
        <p:sp>
          <p:nvSpPr>
            <p:cNvPr id="4404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04800" y="2590800"/>
            <a:ext cx="6019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10.13—What brought the locusts?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609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south wind</a:t>
              </a:r>
            </a:p>
          </p:txBody>
        </p:sp>
        <p:sp>
          <p:nvSpPr>
            <p:cNvPr id="4609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east wind</a:t>
              </a:r>
            </a:p>
          </p:txBody>
        </p:sp>
        <p:sp>
          <p:nvSpPr>
            <p:cNvPr id="4609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The north wind</a:t>
              </a:r>
            </a:p>
          </p:txBody>
        </p:sp>
        <p:sp>
          <p:nvSpPr>
            <p:cNvPr id="4609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533400" y="3581400"/>
            <a:ext cx="5791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10.19—Where did the strong west wind blow the locusts?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814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Nile River</a:t>
              </a:r>
            </a:p>
          </p:txBody>
        </p:sp>
        <p:sp>
          <p:nvSpPr>
            <p:cNvPr id="4814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Red Sea</a:t>
              </a:r>
            </a:p>
          </p:txBody>
        </p:sp>
        <p:sp>
          <p:nvSpPr>
            <p:cNvPr id="4814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813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The wilderness</a:t>
              </a:r>
            </a:p>
          </p:txBody>
        </p:sp>
        <p:sp>
          <p:nvSpPr>
            <p:cNvPr id="4813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1066800" y="3657600"/>
            <a:ext cx="4724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0480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10.22—How long was there thick darkness in all the land of Egypt?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018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3 days</a:t>
              </a:r>
            </a:p>
          </p:txBody>
        </p:sp>
        <p:sp>
          <p:nvSpPr>
            <p:cNvPr id="5019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018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7 days</a:t>
              </a:r>
            </a:p>
          </p:txBody>
        </p:sp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018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40 days</a:t>
              </a:r>
            </a:p>
          </p:txBody>
        </p:sp>
        <p:sp>
          <p:nvSpPr>
            <p:cNvPr id="5018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04800" y="2590800"/>
            <a:ext cx="82296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10.24—What did Pharaoh want kept back?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223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Midwives</a:t>
              </a:r>
            </a:p>
          </p:txBody>
        </p:sp>
        <p:sp>
          <p:nvSpPr>
            <p:cNvPr id="5223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223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Stubble gatherers</a:t>
              </a:r>
            </a:p>
          </p:txBody>
        </p:sp>
        <p:sp>
          <p:nvSpPr>
            <p:cNvPr id="5223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223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Flocks and Herds</a:t>
              </a:r>
            </a:p>
          </p:txBody>
        </p:sp>
        <p:sp>
          <p:nvSpPr>
            <p:cNvPr id="5223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5943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1.6 – Who was in Egypt already?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Joseph</a:t>
              </a:r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Jacob</a:t>
              </a:r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Pharaoh</a:t>
              </a:r>
            </a:p>
          </p:txBody>
        </p:sp>
        <p:sp>
          <p:nvSpPr>
            <p:cNvPr id="1741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00313"/>
            <a:ext cx="3581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10.26— What did Moses say must not be left behind?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428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ark made of bulrushes</a:t>
              </a:r>
            </a:p>
          </p:txBody>
        </p:sp>
        <p:sp>
          <p:nvSpPr>
            <p:cNvPr id="5428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bones of Joseph</a:t>
              </a:r>
            </a:p>
          </p:txBody>
        </p:sp>
        <p:sp>
          <p:nvSpPr>
            <p:cNvPr id="5428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428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A hoof</a:t>
              </a:r>
            </a:p>
          </p:txBody>
        </p:sp>
        <p:sp>
          <p:nvSpPr>
            <p:cNvPr id="5428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7848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11.3—Who was very great in the land of Egypt?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633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Moses</a:t>
              </a:r>
            </a:p>
          </p:txBody>
        </p:sp>
        <p:sp>
          <p:nvSpPr>
            <p:cNvPr id="5633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Pharaoh</a:t>
              </a:r>
            </a:p>
          </p:txBody>
        </p:sp>
        <p:sp>
          <p:nvSpPr>
            <p:cNvPr id="5633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632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Joseph.</a:t>
              </a:r>
            </a:p>
          </p:txBody>
        </p:sp>
        <p:sp>
          <p:nvSpPr>
            <p:cNvPr id="5633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81000" y="2438400"/>
            <a:ext cx="8153400" cy="1295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12.3, 6—How long was the lamb to be kept?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838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From the 10</a:t>
              </a:r>
              <a:r>
                <a:rPr lang="en-US" sz="3200" b="1" baseline="30000">
                  <a:solidFill>
                    <a:schemeClr val="bg1"/>
                  </a:solidFill>
                </a:rPr>
                <a:t>th</a:t>
              </a:r>
              <a:r>
                <a:rPr lang="en-US" sz="3200" b="1">
                  <a:solidFill>
                    <a:schemeClr val="bg1"/>
                  </a:solidFill>
                </a:rPr>
                <a:t> until the 14th</a:t>
              </a:r>
            </a:p>
          </p:txBody>
        </p:sp>
        <p:sp>
          <p:nvSpPr>
            <p:cNvPr id="5838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837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entire month of Abib</a:t>
              </a:r>
            </a:p>
          </p:txBody>
        </p:sp>
        <p:sp>
          <p:nvSpPr>
            <p:cNvPr id="5838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837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Until it was fully grown</a:t>
              </a:r>
            </a:p>
          </p:txBody>
        </p:sp>
        <p:sp>
          <p:nvSpPr>
            <p:cNvPr id="5837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81000" y="2590800"/>
            <a:ext cx="7848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12.19—How long was no leaven to be found in their houses?</a:t>
            </a: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7 days</a:t>
              </a:r>
            </a:p>
          </p:txBody>
        </p:sp>
        <p:sp>
          <p:nvSpPr>
            <p:cNvPr id="6043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042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48 hours</a:t>
              </a:r>
            </a:p>
          </p:txBody>
        </p:sp>
        <p:sp>
          <p:nvSpPr>
            <p:cNvPr id="6042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042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From sunup until sundown</a:t>
              </a:r>
            </a:p>
          </p:txBody>
        </p:sp>
        <p:sp>
          <p:nvSpPr>
            <p:cNvPr id="6042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57475"/>
            <a:ext cx="7772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12.22— Where was there to be blood?</a:t>
            </a: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153400" cy="579437"/>
            <a:chOff x="432" y="1612"/>
            <a:chExt cx="5088" cy="365"/>
          </a:xfrm>
        </p:grpSpPr>
        <p:sp>
          <p:nvSpPr>
            <p:cNvPr id="6247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On the 2 doorposts and lintel</a:t>
              </a:r>
            </a:p>
          </p:txBody>
        </p:sp>
        <p:sp>
          <p:nvSpPr>
            <p:cNvPr id="6247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247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On the right doorpost only</a:t>
              </a:r>
            </a:p>
          </p:txBody>
        </p:sp>
        <p:sp>
          <p:nvSpPr>
            <p:cNvPr id="6247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247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On the left doorpost only</a:t>
              </a:r>
            </a:p>
          </p:txBody>
        </p:sp>
        <p:sp>
          <p:nvSpPr>
            <p:cNvPr id="6247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228600" y="2590800"/>
            <a:ext cx="8153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12.32— What did Pharaoh want for himself?</a:t>
            </a: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452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Postcards from their journey</a:t>
              </a:r>
            </a:p>
          </p:txBody>
        </p:sp>
        <p:sp>
          <p:nvSpPr>
            <p:cNvPr id="6452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Taxes to be paid at yearend</a:t>
              </a:r>
            </a:p>
          </p:txBody>
        </p:sp>
        <p:sp>
          <p:nvSpPr>
            <p:cNvPr id="6452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To be blessed</a:t>
              </a:r>
            </a:p>
          </p:txBody>
        </p:sp>
        <p:sp>
          <p:nvSpPr>
            <p:cNvPr id="6452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4953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12.43 – Who could NOT eat the Passover?</a:t>
            </a: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657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Judas Iscariot</a:t>
              </a:r>
            </a:p>
          </p:txBody>
        </p:sp>
        <p:sp>
          <p:nvSpPr>
            <p:cNvPr id="6657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657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Joseph of Arimathea</a:t>
              </a:r>
            </a:p>
          </p:txBody>
        </p:sp>
        <p:sp>
          <p:nvSpPr>
            <p:cNvPr id="6657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656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A foreigner</a:t>
              </a:r>
            </a:p>
          </p:txBody>
        </p:sp>
        <p:sp>
          <p:nvSpPr>
            <p:cNvPr id="6657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533400" y="4800600"/>
            <a:ext cx="8001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587" name="Picture 3" descr="H:\Graphic Projects\Bible Bowl\Bible Bowl 2008\Bible Bowl slide Large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572000" cy="343217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 3-Who fought on the second day?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An Egyptian and a Hebrew</a:t>
              </a:r>
            </a:p>
          </p:txBody>
        </p:sp>
        <p:sp>
          <p:nvSpPr>
            <p:cNvPr id="1947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2 Hebrews</a:t>
              </a:r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2 Egyptians</a:t>
              </a:r>
            </a:p>
          </p:txBody>
        </p:sp>
        <p:sp>
          <p:nvSpPr>
            <p:cNvPr id="1946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29025"/>
            <a:ext cx="4648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2.15—Who sought to kill Moses?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Pharaoh</a:t>
              </a:r>
            </a:p>
          </p:txBody>
        </p:sp>
        <p:sp>
          <p:nvSpPr>
            <p:cNvPr id="2151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family of the slain Egyptian</a:t>
              </a:r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The shepherds in Midian</a:t>
              </a:r>
            </a:p>
          </p:txBody>
        </p:sp>
        <p:sp>
          <p:nvSpPr>
            <p:cNvPr id="2151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438400"/>
            <a:ext cx="4648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3.1—What was the name of the mountain of God? 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Pisgah</a:t>
              </a:r>
            </a:p>
          </p:txBody>
        </p:sp>
        <p:sp>
          <p:nvSpPr>
            <p:cNvPr id="2356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Ararat</a:t>
              </a:r>
            </a:p>
          </p:txBody>
        </p:sp>
        <p:sp>
          <p:nvSpPr>
            <p:cNvPr id="2356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356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Horeb</a:t>
              </a:r>
            </a:p>
          </p:txBody>
        </p:sp>
        <p:sp>
          <p:nvSpPr>
            <p:cNvPr id="2356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7467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4.18-How did Jethro respond to Moses’ request to return to Egypt?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Go in peace</a:t>
              </a:r>
            </a:p>
          </p:txBody>
        </p:sp>
        <p:sp>
          <p:nvSpPr>
            <p:cNvPr id="2561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Work 7 more years</a:t>
              </a:r>
            </a:p>
          </p:txBody>
        </p:sp>
        <p:sp>
          <p:nvSpPr>
            <p:cNvPr id="2561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This is not a good thing</a:t>
              </a:r>
            </a:p>
          </p:txBody>
        </p:sp>
        <p:sp>
          <p:nvSpPr>
            <p:cNvPr id="2561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67000"/>
            <a:ext cx="8153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4.25—What did Zipporah call Moses?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766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Son of Amram</a:t>
              </a:r>
            </a:p>
          </p:txBody>
        </p:sp>
        <p:sp>
          <p:nvSpPr>
            <p:cNvPr id="2766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10000"/>
            <a:ext cx="7772400" cy="579438"/>
            <a:chOff x="432" y="2332"/>
            <a:chExt cx="5088" cy="365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 husband of blood</a:t>
              </a:r>
            </a:p>
          </p:txBody>
        </p:sp>
        <p:sp>
          <p:nvSpPr>
            <p:cNvPr id="2766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Son of Jochebed</a:t>
              </a:r>
            </a:p>
          </p:txBody>
        </p:sp>
        <p:sp>
          <p:nvSpPr>
            <p:cNvPr id="2765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6019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5.14—Who was beaten?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Moses and Aaron</a:t>
              </a:r>
            </a:p>
          </p:txBody>
        </p:sp>
        <p:sp>
          <p:nvSpPr>
            <p:cNvPr id="2971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1066800"/>
            <a:chOff x="432" y="2332"/>
            <a:chExt cx="5088" cy="672"/>
          </a:xfrm>
        </p:grpSpPr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Those who did not make the quota</a:t>
              </a:r>
            </a:p>
          </p:txBody>
        </p:sp>
        <p:sp>
          <p:nvSpPr>
            <p:cNvPr id="2970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8600" y="4983163"/>
            <a:ext cx="8915400" cy="579437"/>
            <a:chOff x="432" y="3052"/>
            <a:chExt cx="5088" cy="365"/>
          </a:xfrm>
        </p:grpSpPr>
        <p:sp>
          <p:nvSpPr>
            <p:cNvPr id="2970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The officers of the children of Israel.</a:t>
              </a:r>
            </a:p>
          </p:txBody>
        </p:sp>
        <p:sp>
          <p:nvSpPr>
            <p:cNvPr id="2970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152400" y="4953000"/>
            <a:ext cx="8991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7.7—Who was 80 years old?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Moses</a:t>
              </a:r>
            </a:p>
          </p:txBody>
        </p:sp>
        <p:sp>
          <p:nvSpPr>
            <p:cNvPr id="3175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Miriam</a:t>
              </a: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175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Pharaoh</a:t>
              </a:r>
            </a:p>
          </p:txBody>
        </p:sp>
        <p:sp>
          <p:nvSpPr>
            <p:cNvPr id="3175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609600" y="2514600"/>
            <a:ext cx="6553200" cy="1219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637</Words>
  <Application>Microsoft Office PowerPoint</Application>
  <PresentationFormat>On-screen Show (4:3)</PresentationFormat>
  <Paragraphs>227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Diana Hiatt</cp:lastModifiedBy>
  <cp:revision>84</cp:revision>
  <dcterms:created xsi:type="dcterms:W3CDTF">2006-09-08T00:28:24Z</dcterms:created>
  <dcterms:modified xsi:type="dcterms:W3CDTF">2010-08-25T15:25:25Z</dcterms:modified>
</cp:coreProperties>
</file>