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416" r:id="rId2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5" autoAdjust="0"/>
    <p:restoredTop sz="86326" autoAdjust="0"/>
  </p:normalViewPr>
  <p:slideViewPr>
    <p:cSldViewPr>
      <p:cViewPr varScale="1">
        <p:scale>
          <a:sx n="68" d="100"/>
          <a:sy n="68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B2A30029-8408-4DFB-8B3E-5A4FFD9CA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471E4934-3A9D-40D7-AD78-F22BDDC4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C9A2C-0CE5-423E-8D5A-8470E5431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5FF9207-F1A0-4AF0-BEE1-28ABCBA464F5}" type="slidenum">
              <a:rPr lang="en-US" sz="1200"/>
              <a:pPr algn="r" defTabSz="928688"/>
              <a:t>10</a:t>
            </a:fld>
            <a:endParaRPr lang="en-US" sz="1200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7C010E0-BA17-4CD7-B9B7-F60693F6C374}" type="slidenum">
              <a:rPr lang="en-US" sz="1200"/>
              <a:pPr algn="r" defTabSz="928688"/>
              <a:t>10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64FB74C-76E3-4DFA-9550-18A88AFD757B}" type="slidenum">
              <a:rPr lang="en-US" sz="1200"/>
              <a:pPr algn="r" defTabSz="928688"/>
              <a:t>11</a:t>
            </a:fld>
            <a:endParaRPr lang="en-US" sz="1200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4FE31F63-9B6B-4B61-A7ED-2B14F05AE166}" type="slidenum">
              <a:rPr lang="en-US" sz="1200"/>
              <a:pPr algn="r" defTabSz="928688"/>
              <a:t>11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C25B9995-0326-4CC9-B858-82093AAF7593}" type="slidenum">
              <a:rPr lang="en-US" sz="1200"/>
              <a:pPr algn="r" defTabSz="928688"/>
              <a:t>12</a:t>
            </a:fld>
            <a:endParaRPr lang="en-US" sz="1200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5C73009-D81A-4936-AF50-FD0F0FF5F932}" type="slidenum">
              <a:rPr lang="en-US" sz="1200"/>
              <a:pPr algn="r" defTabSz="928688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9D5D60AB-2277-4295-B9D9-F87D1F88B821}" type="slidenum">
              <a:rPr lang="en-US" sz="1200"/>
              <a:pPr algn="r" defTabSz="928688"/>
              <a:t>13</a:t>
            </a:fld>
            <a:endParaRPr lang="en-US" sz="1200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0B1E115-8737-4FF1-BCE6-BED83FA1C473}" type="slidenum">
              <a:rPr lang="en-US" sz="1200"/>
              <a:pPr algn="r" defTabSz="928688"/>
              <a:t>13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D0237A7-277A-40B6-A8CB-CE27766CC3C0}" type="slidenum">
              <a:rPr lang="en-US" sz="1200"/>
              <a:pPr algn="r" defTabSz="928688"/>
              <a:t>14</a:t>
            </a:fld>
            <a:endParaRPr lang="en-US" sz="1200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A95AB88-EF2F-4E58-926F-E01798735E68}" type="slidenum">
              <a:rPr lang="en-US" sz="1200"/>
              <a:pPr algn="r" defTabSz="928688"/>
              <a:t>14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859CF3B-B7A4-4C45-94E5-15A04F71AD3D}" type="slidenum">
              <a:rPr lang="en-US" sz="1200"/>
              <a:pPr algn="r" defTabSz="928688"/>
              <a:t>15</a:t>
            </a:fld>
            <a:endParaRPr lang="en-US" sz="12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FB1E54C-195C-415F-9DE5-5B3D60B4BF23}" type="slidenum">
              <a:rPr lang="en-US" sz="1200"/>
              <a:pPr algn="r" defTabSz="928688"/>
              <a:t>15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47BC699-0AA3-44B0-AE81-8DB4417109CE}" type="slidenum">
              <a:rPr lang="en-US" sz="1200"/>
              <a:pPr algn="r" defTabSz="928688"/>
              <a:t>16</a:t>
            </a:fld>
            <a:endParaRPr lang="en-US" sz="1200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BFB6D59-BD7A-44BB-ACB7-28CE56E4A31F}" type="slidenum">
              <a:rPr lang="en-US" sz="1200"/>
              <a:pPr algn="r" defTabSz="928688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E26C7BA-701B-4E53-BBB9-CAE765CDE769}" type="slidenum">
              <a:rPr lang="en-US" sz="1200"/>
              <a:pPr algn="r" defTabSz="928688"/>
              <a:t>17</a:t>
            </a:fld>
            <a:endParaRPr lang="en-US" sz="1200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1E26AD66-9F50-4E44-9767-2024862219CF}" type="slidenum">
              <a:rPr lang="en-US" sz="1200"/>
              <a:pPr algn="r" defTabSz="928688"/>
              <a:t>17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46B1B06-913E-44EC-8C31-8E45EF33C85C}" type="slidenum">
              <a:rPr lang="en-US" sz="1200"/>
              <a:pPr algn="r" defTabSz="928688"/>
              <a:t>18</a:t>
            </a:fld>
            <a:endParaRPr lang="en-US" sz="1200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55A2307-3587-4C46-AB92-1B274F94EB35}" type="slidenum">
              <a:rPr lang="en-US" sz="1200"/>
              <a:pPr algn="r" defTabSz="928688"/>
              <a:t>18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CF8F5246-39F6-4B8E-91E1-301B0453FC05}" type="slidenum">
              <a:rPr lang="en-US" sz="1200"/>
              <a:pPr algn="r" defTabSz="928688"/>
              <a:t>19</a:t>
            </a:fld>
            <a:endParaRPr lang="en-US" sz="120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70E5A7B-BC7D-4F95-82B9-E4722F697AF3}" type="slidenum">
              <a:rPr lang="en-US" sz="1200"/>
              <a:pPr algn="r" defTabSz="928688"/>
              <a:t>19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48AC6-442C-40C0-AC19-C5B806849C8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B94CB0D-7271-4C0A-8446-CCCBE2F28DA0}" type="slidenum">
              <a:rPr lang="en-US" sz="1200"/>
              <a:pPr algn="r" defTabSz="928688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98291AA-3149-442F-B638-4BFD6A6A7DEF}" type="slidenum">
              <a:rPr lang="en-US" sz="1200"/>
              <a:pPr algn="r" defTabSz="928688"/>
              <a:t>20</a:t>
            </a:fld>
            <a:endParaRPr lang="en-US" sz="1200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0C24631-1E5F-44DD-85C1-5D515C97B49C}" type="slidenum">
              <a:rPr lang="en-US" sz="1200"/>
              <a:pPr algn="r" defTabSz="928688"/>
              <a:t>20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CBFA8AF-0ABF-47DC-A900-52A9BC3DA541}" type="slidenum">
              <a:rPr lang="en-US" sz="1200"/>
              <a:pPr algn="r" defTabSz="928688"/>
              <a:t>21</a:t>
            </a:fld>
            <a:endParaRPr lang="en-US" sz="1200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E97F22D6-C42B-46C3-93F3-98794BF99DAD}" type="slidenum">
              <a:rPr lang="en-US" sz="1200"/>
              <a:pPr algn="r" defTabSz="928688"/>
              <a:t>21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C72A9806-07CF-4568-8524-CDB1A46EC982}" type="slidenum">
              <a:rPr lang="en-US" sz="1200"/>
              <a:pPr algn="r" defTabSz="928688"/>
              <a:t>22</a:t>
            </a:fld>
            <a:endParaRPr lang="en-US" sz="1200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425B1475-7A21-473B-8D50-5701B1AE8D1B}" type="slidenum">
              <a:rPr lang="en-US" sz="1200"/>
              <a:pPr algn="r" defTabSz="928688"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36879121-9B73-49D5-AA36-E3372B09EDF3}" type="slidenum">
              <a:rPr lang="en-US" sz="1200"/>
              <a:pPr algn="r" defTabSz="928688"/>
              <a:t>23</a:t>
            </a:fld>
            <a:endParaRPr lang="en-US" sz="1200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8DA6B7C-A1A0-431C-8581-B3C0605E55DF}" type="slidenum">
              <a:rPr lang="en-US" sz="1200"/>
              <a:pPr algn="r" defTabSz="928688"/>
              <a:t>23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AF295CD-03E0-4215-A6B2-300054AE8580}" type="slidenum">
              <a:rPr lang="en-US" sz="1200"/>
              <a:pPr algn="r" defTabSz="928688"/>
              <a:t>24</a:t>
            </a:fld>
            <a:endParaRPr lang="en-US" sz="1200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83B246B-4B2B-4822-890A-998F3FF8822D}" type="slidenum">
              <a:rPr lang="en-US" sz="1200"/>
              <a:pPr algn="r" defTabSz="928688"/>
              <a:t>24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8084B3A-3E68-470C-A665-B18C1F1AFAE9}" type="slidenum">
              <a:rPr lang="en-US" sz="1200"/>
              <a:pPr algn="r" defTabSz="928688"/>
              <a:t>25</a:t>
            </a:fld>
            <a:endParaRPr lang="en-US" sz="1200"/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F9BF7895-1A2A-4AEB-AB66-F63ACB158D0B}" type="slidenum">
              <a:rPr lang="en-US" sz="1200"/>
              <a:pPr algn="r" defTabSz="928688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AF29E9C9-6C9C-4405-ACB0-7EC547839F67}" type="slidenum">
              <a:rPr lang="en-US" sz="1200"/>
              <a:pPr algn="r" defTabSz="928688"/>
              <a:t>26</a:t>
            </a:fld>
            <a:endParaRPr lang="en-US" sz="1200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D1F7F212-175A-4188-A5CB-EC3EC9F301A3}" type="slidenum">
              <a:rPr lang="en-US" sz="1200"/>
              <a:pPr algn="r" defTabSz="928688"/>
              <a:t>26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A8188-5489-4C03-B325-0CAE706E3A2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D586B54-794F-48C3-86AF-7EB4A0CBB2D9}" type="slidenum">
              <a:rPr lang="en-US" sz="1200"/>
              <a:pPr algn="r" defTabSz="928688"/>
              <a:t>3</a:t>
            </a:fld>
            <a:endParaRPr lang="en-US" sz="1200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6D1875A7-9902-4AEA-8864-B90141C1E3BB}" type="slidenum">
              <a:rPr lang="en-US" sz="1200"/>
              <a:pPr algn="r" defTabSz="928688"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43182ADF-C9DF-423F-8196-84EB458D0840}" type="slidenum">
              <a:rPr lang="en-US" sz="1200"/>
              <a:pPr algn="r" defTabSz="928688"/>
              <a:t>4</a:t>
            </a:fld>
            <a:endParaRPr lang="en-US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E15553E-700F-462D-9B3D-64DB9C54656D}" type="slidenum">
              <a:rPr lang="en-US" sz="1200"/>
              <a:pPr algn="r" defTabSz="928688"/>
              <a:t>4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507C6979-3F98-450A-BD5E-9C72CDEA8E6D}" type="slidenum">
              <a:rPr lang="en-US" sz="1200"/>
              <a:pPr algn="r" defTabSz="928688"/>
              <a:t>5</a:t>
            </a:fld>
            <a:endParaRPr lang="en-US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21769E6D-AAE4-4A31-BA5D-44D5CDD4D730}" type="slidenum">
              <a:rPr lang="en-US" sz="1200"/>
              <a:pPr algn="r" defTabSz="928688"/>
              <a:t>5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12ABC600-725A-4DB7-9578-17333D859065}" type="slidenum">
              <a:rPr lang="en-US" sz="1200"/>
              <a:pPr algn="r" defTabSz="928688"/>
              <a:t>6</a:t>
            </a:fld>
            <a:endParaRPr lang="en-US" sz="120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583003B-EE8E-4601-8F71-0726CE97C76E}" type="slidenum">
              <a:rPr lang="en-US" sz="1200"/>
              <a:pPr algn="r" defTabSz="928688"/>
              <a:t>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E8E37AA9-4BD2-42AE-A53A-6D4AC3A110FA}" type="slidenum">
              <a:rPr lang="en-US" sz="1200"/>
              <a:pPr algn="r" defTabSz="928688"/>
              <a:t>7</a:t>
            </a:fld>
            <a:endParaRPr lang="en-US" sz="1200"/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2EB47E5-F5CC-416F-AB8A-4D95A3F9B532}" type="slidenum">
              <a:rPr lang="en-US" sz="1200"/>
              <a:pPr algn="r" defTabSz="928688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E8D9D2CD-D265-4A5F-90EC-6781475C235A}" type="slidenum">
              <a:rPr lang="en-US" sz="1200"/>
              <a:pPr algn="r" defTabSz="928688"/>
              <a:t>8</a:t>
            </a:fld>
            <a:endParaRPr lang="en-US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B51425FE-2AD8-49F6-AA65-A0BE6D18A324}" type="slidenum">
              <a:rPr lang="en-US" sz="1200"/>
              <a:pPr algn="r" defTabSz="928688"/>
              <a:t>8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0EFE4A41-1489-4EA8-921E-5DC10A74B851}" type="slidenum">
              <a:rPr lang="en-US" sz="1200"/>
              <a:pPr algn="r" defTabSz="928688"/>
              <a:t>9</a:t>
            </a:fld>
            <a:endParaRPr lang="en-US" sz="1200"/>
          </a:p>
        </p:txBody>
      </p:sp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8723E62F-3A88-42FD-BBC8-28EE9D1CD1AA}" type="slidenum">
              <a:rPr lang="en-US" sz="1200"/>
              <a:pPr algn="r" defTabSz="928688"/>
              <a:t>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7,8,12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F609-0317-4CF2-9C58-0B15C1AAB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5591-AE28-4DC5-971C-EBC0ADB7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3B3CD-2E6D-4861-BCE7-51F1B1DA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F95D-5721-4F7A-9D60-098859123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BAC43-4914-47B5-B85B-0664BBA5C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C2CB-D2BE-4864-9E66-65D3BB307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2913-0822-4359-9EBD-8CCD1BEDF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DFA-5707-40F0-9EEB-9C3263A6E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4CC39-7D61-4DDD-B25A-D4A19C89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D794-A29B-4E23-B534-6BA7604E3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FE7FF-0473-4E9D-8B6C-69C2D757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D3BA6E-EE78-4CD6-AF28-183A2888B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2" name="Picture 6" descr="Bible Bowl slide rd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5425"/>
            <a:ext cx="8534400" cy="640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3.19--Who did Jesus rebuke and chasten?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Sinners</a:t>
              </a:r>
            </a:p>
          </p:txBody>
        </p:sp>
        <p:sp>
          <p:nvSpPr>
            <p:cNvPr id="3380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As many as He loved</a:t>
              </a:r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380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Those who left their first love</a:t>
              </a:r>
            </a:p>
          </p:txBody>
        </p:sp>
        <p:sp>
          <p:nvSpPr>
            <p:cNvPr id="3380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609600" y="3733800"/>
            <a:ext cx="6477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4.3—What was around the throne?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585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Angels with harps</a:t>
              </a:r>
            </a:p>
          </p:txBody>
        </p:sp>
        <p:sp>
          <p:nvSpPr>
            <p:cNvPr id="3585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An emerald</a:t>
              </a: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584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rainbow</a:t>
              </a:r>
            </a:p>
          </p:txBody>
        </p:sp>
        <p:sp>
          <p:nvSpPr>
            <p:cNvPr id="3585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4.7-The second living creature was like a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790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Lion</a:t>
              </a:r>
            </a:p>
          </p:txBody>
        </p:sp>
        <p:sp>
          <p:nvSpPr>
            <p:cNvPr id="3790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Calf</a:t>
              </a:r>
            </a:p>
          </p:txBody>
        </p:sp>
        <p:sp>
          <p:nvSpPr>
            <p:cNvPr id="3790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789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Flying eagle</a:t>
              </a:r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57600"/>
            <a:ext cx="5638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5.7—What was in the right hand of Him who sat on the throne?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994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golden censer</a:t>
              </a:r>
            </a:p>
          </p:txBody>
        </p:sp>
        <p:sp>
          <p:nvSpPr>
            <p:cNvPr id="3995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harp</a:t>
              </a:r>
            </a:p>
          </p:txBody>
        </p:sp>
        <p:sp>
          <p:nvSpPr>
            <p:cNvPr id="3994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994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scroll</a:t>
              </a:r>
            </a:p>
          </p:txBody>
        </p:sp>
        <p:sp>
          <p:nvSpPr>
            <p:cNvPr id="3994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5105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5.8—What did the golden bowls of incense represent?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199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sins of the beast</a:t>
              </a:r>
            </a:p>
          </p:txBody>
        </p:sp>
        <p:sp>
          <p:nvSpPr>
            <p:cNvPr id="4199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prayers of the saints</a:t>
              </a: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199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The churches of Asia </a:t>
              </a:r>
            </a:p>
          </p:txBody>
        </p:sp>
        <p:sp>
          <p:nvSpPr>
            <p:cNvPr id="4199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04800" y="3581400"/>
            <a:ext cx="6858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6.2—What was given to him who sat on the white horse?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311275"/>
            <a:chOff x="432" y="1612"/>
            <a:chExt cx="5088" cy="826"/>
          </a:xfrm>
        </p:grpSpPr>
        <p:sp>
          <p:nvSpPr>
            <p:cNvPr id="4404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   A crown</a:t>
              </a:r>
            </a:p>
            <a:p>
              <a:pPr marL="342900" indent="-342900">
                <a:spcBef>
                  <a:spcPct val="50000"/>
                </a:spcBef>
                <a:tabLst>
                  <a:tab pos="914400" algn="l"/>
                </a:tabLst>
              </a:pPr>
              <a:endParaRPr lang="en-US" sz="3200" b="1">
                <a:solidFill>
                  <a:schemeClr val="bg1"/>
                </a:solidFill>
              </a:endParaRPr>
            </a:p>
          </p:txBody>
        </p:sp>
        <p:sp>
          <p:nvSpPr>
            <p:cNvPr id="4404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Bow</a:t>
              </a:r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404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great sword</a:t>
              </a:r>
            </a:p>
          </p:txBody>
        </p:sp>
        <p:sp>
          <p:nvSpPr>
            <p:cNvPr id="4404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90800"/>
            <a:ext cx="4876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6.8—Power was given to Death and Hades over what part of the earth?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609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third</a:t>
              </a:r>
            </a:p>
          </p:txBody>
        </p:sp>
        <p:sp>
          <p:nvSpPr>
            <p:cNvPr id="4609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10000"/>
            <a:ext cx="8077200" cy="579438"/>
            <a:chOff x="432" y="2332"/>
            <a:chExt cx="5088" cy="365"/>
          </a:xfrm>
        </p:grpSpPr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fourth</a:t>
              </a:r>
            </a:p>
          </p:txBody>
        </p:sp>
        <p:sp>
          <p:nvSpPr>
            <p:cNvPr id="4609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A tenth</a:t>
              </a:r>
            </a:p>
          </p:txBody>
        </p:sp>
        <p:sp>
          <p:nvSpPr>
            <p:cNvPr id="4609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7162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6.15—Where did kings, great men, commanders, and others hide themselves?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4814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Under the altar</a:t>
              </a:r>
            </a:p>
          </p:txBody>
        </p:sp>
        <p:sp>
          <p:nvSpPr>
            <p:cNvPr id="4814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1798637"/>
            <a:chOff x="432" y="2332"/>
            <a:chExt cx="5088" cy="1183"/>
          </a:xfrm>
        </p:grpSpPr>
        <p:sp>
          <p:nvSpPr>
            <p:cNvPr id="4813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 startAt="2"/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  In caves and in rocks of the mountains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lphaUcPeriod" startAt="2"/>
                <a:tabLst>
                  <a:tab pos="914400" algn="l"/>
                </a:tabLst>
              </a:pPr>
              <a:endParaRPr lang="en-US" sz="3200" b="1">
                <a:solidFill>
                  <a:schemeClr val="bg1"/>
                </a:solidFill>
              </a:endParaRPr>
            </a:p>
          </p:txBody>
        </p:sp>
        <p:sp>
          <p:nvSpPr>
            <p:cNvPr id="4814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4813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Behind the throne</a:t>
              </a:r>
            </a:p>
          </p:txBody>
        </p:sp>
        <p:sp>
          <p:nvSpPr>
            <p:cNvPr id="4813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3657600"/>
            <a:ext cx="6934200" cy="1219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0480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7.6—How many of the tribe of Asher were sealed?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018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12,000</a:t>
              </a:r>
            </a:p>
          </p:txBody>
        </p:sp>
        <p:sp>
          <p:nvSpPr>
            <p:cNvPr id="5019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144,000</a:t>
              </a:r>
            </a:p>
          </p:txBody>
        </p:sp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018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1,200</a:t>
              </a:r>
            </a:p>
          </p:txBody>
        </p:sp>
        <p:sp>
          <p:nvSpPr>
            <p:cNvPr id="5018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04800" y="2590800"/>
            <a:ext cx="8229600" cy="11430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7.9—What did the great multitude have in their hands?</a:t>
            </a: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223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Harps</a:t>
              </a:r>
            </a:p>
          </p:txBody>
        </p:sp>
        <p:sp>
          <p:nvSpPr>
            <p:cNvPr id="5223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223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Bowls</a:t>
              </a:r>
            </a:p>
          </p:txBody>
        </p:sp>
        <p:sp>
          <p:nvSpPr>
            <p:cNvPr id="5223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223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Palm branches</a:t>
              </a:r>
            </a:p>
          </p:txBody>
        </p:sp>
        <p:sp>
          <p:nvSpPr>
            <p:cNvPr id="5223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800600"/>
            <a:ext cx="5943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1.4– John, to the seven churches in ____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Asia</a:t>
              </a:r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Rome</a:t>
              </a:r>
            </a:p>
          </p:txBody>
        </p:sp>
        <p:sp>
          <p:nvSpPr>
            <p:cNvPr id="1742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Greece</a:t>
              </a:r>
            </a:p>
          </p:txBody>
        </p:sp>
        <p:sp>
          <p:nvSpPr>
            <p:cNvPr id="1741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00313"/>
            <a:ext cx="3581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8.8— What was thrown into the sea?</a:t>
            </a:r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#19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428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The fish too small to keep</a:t>
              </a:r>
            </a:p>
          </p:txBody>
        </p:sp>
        <p:sp>
          <p:nvSpPr>
            <p:cNvPr id="5428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anchor</a:t>
              </a: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5029200"/>
            <a:ext cx="8077200" cy="1066800"/>
            <a:chOff x="432" y="3052"/>
            <a:chExt cx="5088" cy="672"/>
          </a:xfrm>
        </p:grpSpPr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Something like a great mountain burning with fire</a:t>
              </a:r>
            </a:p>
          </p:txBody>
        </p:sp>
        <p:sp>
          <p:nvSpPr>
            <p:cNvPr id="5428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5029200"/>
            <a:ext cx="8382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8.10—Where did the great star fall?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066800"/>
            <a:chOff x="432" y="1612"/>
            <a:chExt cx="5088" cy="672"/>
          </a:xfrm>
        </p:grpSpPr>
        <p:sp>
          <p:nvSpPr>
            <p:cNvPr id="5633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On a third of the rivers and springs of water</a:t>
              </a:r>
            </a:p>
          </p:txBody>
        </p:sp>
        <p:sp>
          <p:nvSpPr>
            <p:cNvPr id="5633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On a third of the sea</a:t>
              </a:r>
            </a:p>
          </p:txBody>
        </p:sp>
        <p:sp>
          <p:nvSpPr>
            <p:cNvPr id="5633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632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On the mountain.</a:t>
              </a:r>
            </a:p>
          </p:txBody>
        </p:sp>
        <p:sp>
          <p:nvSpPr>
            <p:cNvPr id="5633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438400"/>
            <a:ext cx="8153400" cy="12954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9.8—What type teeth did the locust have?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5838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Like lions’ teeth</a:t>
              </a:r>
            </a:p>
          </p:txBody>
        </p:sp>
        <p:sp>
          <p:nvSpPr>
            <p:cNvPr id="5838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5837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Locusts don’t have teeth</a:t>
              </a:r>
            </a:p>
          </p:txBody>
        </p:sp>
        <p:sp>
          <p:nvSpPr>
            <p:cNvPr id="5838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5837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Like scorpions’ teeth</a:t>
              </a:r>
            </a:p>
          </p:txBody>
        </p:sp>
        <p:sp>
          <p:nvSpPr>
            <p:cNvPr id="5837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381000" y="2590800"/>
            <a:ext cx="7848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10.1—With what was the mighty angel clothed?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042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cloud</a:t>
              </a:r>
            </a:p>
          </p:txBody>
        </p:sp>
        <p:sp>
          <p:nvSpPr>
            <p:cNvPr id="6043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042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white robe</a:t>
              </a:r>
            </a:p>
          </p:txBody>
        </p:sp>
        <p:sp>
          <p:nvSpPr>
            <p:cNvPr id="6042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042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Sackcloth</a:t>
              </a:r>
            </a:p>
          </p:txBody>
        </p:sp>
        <p:sp>
          <p:nvSpPr>
            <p:cNvPr id="6042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657475"/>
            <a:ext cx="77724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10.4— What things did John NOT write?</a:t>
            </a: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1066800"/>
            <a:chOff x="432" y="1612"/>
            <a:chExt cx="5088" cy="672"/>
          </a:xfrm>
        </p:grpSpPr>
        <p:sp>
          <p:nvSpPr>
            <p:cNvPr id="6247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Things which the 7 thunders uttered.</a:t>
              </a:r>
            </a:p>
          </p:txBody>
        </p:sp>
        <p:sp>
          <p:nvSpPr>
            <p:cNvPr id="6247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247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The 7 trumpets</a:t>
              </a:r>
            </a:p>
          </p:txBody>
        </p:sp>
        <p:sp>
          <p:nvSpPr>
            <p:cNvPr id="6247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247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The 3 woes</a:t>
              </a:r>
            </a:p>
          </p:txBody>
        </p:sp>
        <p:sp>
          <p:nvSpPr>
            <p:cNvPr id="6247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514600"/>
            <a:ext cx="7467600" cy="1219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11.3— How long would the two witnesses prophesy?</a:t>
            </a:r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452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144 days</a:t>
              </a:r>
            </a:p>
          </p:txBody>
        </p:sp>
        <p:sp>
          <p:nvSpPr>
            <p:cNvPr id="6452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452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144 months</a:t>
              </a:r>
            </a:p>
          </p:txBody>
        </p:sp>
        <p:sp>
          <p:nvSpPr>
            <p:cNvPr id="6452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452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1,260 days</a:t>
              </a:r>
            </a:p>
          </p:txBody>
        </p:sp>
        <p:sp>
          <p:nvSpPr>
            <p:cNvPr id="6452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4953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11.13 – How many were killed in the earthquake where a tenth of the city fell?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6657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third of mankind</a:t>
              </a:r>
            </a:p>
          </p:txBody>
        </p:sp>
        <p:sp>
          <p:nvSpPr>
            <p:cNvPr id="6657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6657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fourth of the males</a:t>
              </a:r>
            </a:p>
          </p:txBody>
        </p:sp>
        <p:sp>
          <p:nvSpPr>
            <p:cNvPr id="6657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6656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   7,000</a:t>
              </a:r>
            </a:p>
          </p:txBody>
        </p:sp>
        <p:sp>
          <p:nvSpPr>
            <p:cNvPr id="6657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533400" y="4800600"/>
            <a:ext cx="8001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95587" name="Picture 3" descr="H:\Graphic Projects\Bible Bowl\Bible Bowl 2008\Bible Bowl slide Large 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572000" cy="34321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1.16-What did One like the Son of Man have in His right hand?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#2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 sharp two edged sword</a:t>
              </a:r>
            </a:p>
          </p:txBody>
        </p:sp>
        <p:sp>
          <p:nvSpPr>
            <p:cNvPr id="1947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Seven Stars</a:t>
              </a:r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1946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A harp</a:t>
              </a:r>
            </a:p>
          </p:txBody>
        </p:sp>
        <p:sp>
          <p:nvSpPr>
            <p:cNvPr id="1946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629025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2.3-Those in Ephesus tested those who say they are apostles and found them ____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#3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151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Liars</a:t>
              </a:r>
            </a:p>
          </p:txBody>
        </p:sp>
        <p:sp>
          <p:nvSpPr>
            <p:cNvPr id="2151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A synagogue of Satan</a:t>
              </a:r>
            </a:p>
          </p:txBody>
        </p:sp>
        <p:sp>
          <p:nvSpPr>
            <p:cNvPr id="2151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Apostles</a:t>
              </a:r>
            </a:p>
          </p:txBody>
        </p:sp>
        <p:sp>
          <p:nvSpPr>
            <p:cNvPr id="2151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2438400"/>
            <a:ext cx="4648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39238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2.10—Where was the devil about to throw some of those in Smyrna?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#4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Into the lake of fire &amp; brimstone</a:t>
              </a:r>
            </a:p>
          </p:txBody>
        </p:sp>
        <p:sp>
          <p:nvSpPr>
            <p:cNvPr id="23566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Into the bottomless pit</a:t>
              </a:r>
            </a:p>
          </p:txBody>
        </p:sp>
        <p:sp>
          <p:nvSpPr>
            <p:cNvPr id="23564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3561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Into prison</a:t>
              </a:r>
            </a:p>
          </p:txBody>
        </p:sp>
        <p:sp>
          <p:nvSpPr>
            <p:cNvPr id="23562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4724400"/>
            <a:ext cx="74676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2.13-Who was called “My faithful martyr?”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#5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Antipas</a:t>
              </a:r>
            </a:p>
          </p:txBody>
        </p:sp>
        <p:sp>
          <p:nvSpPr>
            <p:cNvPr id="25614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Barnabas</a:t>
              </a:r>
            </a:p>
          </p:txBody>
        </p:sp>
        <p:sp>
          <p:nvSpPr>
            <p:cNvPr id="25612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5609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Stephen</a:t>
              </a:r>
            </a:p>
          </p:txBody>
        </p:sp>
        <p:sp>
          <p:nvSpPr>
            <p:cNvPr id="25610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228600" y="2514600"/>
            <a:ext cx="52578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2.20—Who called herself a prophetess?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7661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Ruth</a:t>
              </a:r>
            </a:p>
          </p:txBody>
        </p:sp>
        <p:sp>
          <p:nvSpPr>
            <p:cNvPr id="27662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Jezebel</a:t>
              </a:r>
            </a:p>
          </p:txBody>
        </p:sp>
        <p:sp>
          <p:nvSpPr>
            <p:cNvPr id="27660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Miriam</a:t>
              </a:r>
            </a:p>
          </p:txBody>
        </p:sp>
        <p:sp>
          <p:nvSpPr>
            <p:cNvPr id="27658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3581400"/>
            <a:ext cx="54102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3.1—To which church did Jesus say you have a name that you are alive, but you are dead?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29709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Philadelphia</a:t>
              </a:r>
            </a:p>
          </p:txBody>
        </p:sp>
        <p:sp>
          <p:nvSpPr>
            <p:cNvPr id="29710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29707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Laodicea</a:t>
              </a:r>
            </a:p>
          </p:txBody>
        </p:sp>
        <p:sp>
          <p:nvSpPr>
            <p:cNvPr id="29708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29705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Sardis</a:t>
              </a:r>
            </a:p>
          </p:txBody>
        </p:sp>
        <p:sp>
          <p:nvSpPr>
            <p:cNvPr id="29706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457200" y="5029200"/>
            <a:ext cx="7239000" cy="10668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7" descr="Bible Bowl 2007 pps backgroun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-3175"/>
            <a:ext cx="9139237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Round 1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2.10-Because they kept His command to persevere, Jesus would keep them from the hour of trial.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#8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2697163"/>
            <a:ext cx="8077200" cy="579437"/>
            <a:chOff x="432" y="1612"/>
            <a:chExt cx="5088" cy="365"/>
          </a:xfrm>
        </p:grpSpPr>
        <p:sp>
          <p:nvSpPr>
            <p:cNvPr id="31757" name="Text Box 7"/>
            <p:cNvSpPr txBox="1">
              <a:spLocks noChangeArrowheads="1"/>
            </p:cNvSpPr>
            <p:nvPr/>
          </p:nvSpPr>
          <p:spPr bwMode="auto">
            <a:xfrm>
              <a:off x="768" y="161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A.  	Philadelphia</a:t>
              </a:r>
            </a:p>
          </p:txBody>
        </p:sp>
        <p:sp>
          <p:nvSpPr>
            <p:cNvPr id="31758" name="Oval 8"/>
            <p:cNvSpPr>
              <a:spLocks noChangeArrowheads="1"/>
            </p:cNvSpPr>
            <p:nvPr/>
          </p:nvSpPr>
          <p:spPr bwMode="auto">
            <a:xfrm>
              <a:off x="432" y="1728"/>
              <a:ext cx="192" cy="19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840163"/>
            <a:ext cx="8077200" cy="579437"/>
            <a:chOff x="432" y="2332"/>
            <a:chExt cx="5088" cy="365"/>
          </a:xfrm>
        </p:grpSpPr>
        <p:sp>
          <p:nvSpPr>
            <p:cNvPr id="31755" name="Text Box 10"/>
            <p:cNvSpPr txBox="1">
              <a:spLocks noChangeArrowheads="1"/>
            </p:cNvSpPr>
            <p:nvPr/>
          </p:nvSpPr>
          <p:spPr bwMode="auto">
            <a:xfrm>
              <a:off x="768" y="233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B.  	Sardis</a:t>
              </a:r>
            </a:p>
          </p:txBody>
        </p:sp>
        <p:sp>
          <p:nvSpPr>
            <p:cNvPr id="31756" name="Oval 11"/>
            <p:cNvSpPr>
              <a:spLocks noChangeArrowheads="1"/>
            </p:cNvSpPr>
            <p:nvPr/>
          </p:nvSpPr>
          <p:spPr bwMode="auto">
            <a:xfrm>
              <a:off x="432" y="2448"/>
              <a:ext cx="192" cy="192"/>
            </a:xfrm>
            <a:prstGeom prst="ellipse">
              <a:avLst/>
            </a:prstGeom>
            <a:solidFill>
              <a:srgbClr val="6600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" y="4983163"/>
            <a:ext cx="8077200" cy="579437"/>
            <a:chOff x="432" y="3052"/>
            <a:chExt cx="5088" cy="365"/>
          </a:xfrm>
        </p:grpSpPr>
        <p:sp>
          <p:nvSpPr>
            <p:cNvPr id="31753" name="Text Box 13"/>
            <p:cNvSpPr txBox="1">
              <a:spLocks noChangeArrowheads="1"/>
            </p:cNvSpPr>
            <p:nvPr/>
          </p:nvSpPr>
          <p:spPr bwMode="auto">
            <a:xfrm>
              <a:off x="768" y="3052"/>
              <a:ext cx="47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0" algn="l"/>
                </a:tabLst>
              </a:pPr>
              <a:r>
                <a:rPr lang="en-US" sz="3200" b="1">
                  <a:solidFill>
                    <a:schemeClr val="bg1"/>
                  </a:solidFill>
                </a:rPr>
                <a:t>C.  	Ephesus</a:t>
              </a:r>
            </a:p>
          </p:txBody>
        </p:sp>
        <p:sp>
          <p:nvSpPr>
            <p:cNvPr id="31754" name="Oval 14"/>
            <p:cNvSpPr>
              <a:spLocks noChangeArrowheads="1"/>
            </p:cNvSpPr>
            <p:nvPr/>
          </p:nvSpPr>
          <p:spPr bwMode="auto">
            <a:xfrm>
              <a:off x="432" y="3168"/>
              <a:ext cx="192" cy="19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7" name="AutoShape 15"/>
          <p:cNvSpPr>
            <a:spLocks noChangeArrowheads="1"/>
          </p:cNvSpPr>
          <p:nvPr/>
        </p:nvSpPr>
        <p:spPr bwMode="auto">
          <a:xfrm>
            <a:off x="609600" y="2514600"/>
            <a:ext cx="6553200" cy="1219200"/>
          </a:xfrm>
          <a:prstGeom prst="roundRect">
            <a:avLst>
              <a:gd name="adj" fmla="val 43333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663</Words>
  <Application>Microsoft Office PowerPoint</Application>
  <PresentationFormat>On-screen Show (4:3)</PresentationFormat>
  <Paragraphs>227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Hart</dc:creator>
  <cp:lastModifiedBy>Diana Hiatt</cp:lastModifiedBy>
  <cp:revision>80</cp:revision>
  <dcterms:created xsi:type="dcterms:W3CDTF">2006-09-08T00:28:24Z</dcterms:created>
  <dcterms:modified xsi:type="dcterms:W3CDTF">2011-08-21T20:17:32Z</dcterms:modified>
</cp:coreProperties>
</file>