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59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416" r:id="rId28"/>
  </p:sldIdLst>
  <p:sldSz cx="9144000" cy="6858000" type="screen4x3"/>
  <p:notesSz cx="700405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65" autoAdjust="0"/>
    <p:restoredTop sz="8632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065424F-A3BA-4548-AFA2-3B4F3FF9D9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79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0387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6" tIns="46567" rIns="93136" bIns="4656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4DD2D3D-57B7-42B9-AFD5-7D5B53F8A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38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3427F-656F-42B2-ABA6-7B7320E15F92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106E7692-F33D-43C2-BF8B-530989611DF3}" type="slidenum">
              <a:rPr lang="en-US" sz="1200"/>
              <a:pPr algn="r" defTabSz="931863"/>
              <a:t>10</a:t>
            </a:fld>
            <a:endParaRPr lang="en-US" sz="1200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87A5E222-65C0-4F89-B070-CA9505A3BAA3}" type="slidenum">
              <a:rPr lang="en-US" sz="1200"/>
              <a:pPr algn="r" defTabSz="931863"/>
              <a:t>10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98418171-08F5-48AB-AE38-EF3CDA35278B}" type="slidenum">
              <a:rPr lang="en-US" sz="1200"/>
              <a:pPr algn="r" defTabSz="931863"/>
              <a:t>11</a:t>
            </a:fld>
            <a:endParaRPr lang="en-US" sz="1200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B896217-6F41-4C1F-B685-1BEDB68551D7}" type="slidenum">
              <a:rPr lang="en-US" sz="1200"/>
              <a:pPr algn="r" defTabSz="931863"/>
              <a:t>11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2139D86-22B1-476B-9092-677B00343120}" type="slidenum">
              <a:rPr lang="en-US" sz="1200"/>
              <a:pPr algn="r" defTabSz="931863"/>
              <a:t>12</a:t>
            </a:fld>
            <a:endParaRPr lang="en-US" sz="1200"/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2D4197D-F4F4-498A-ABB8-B3144977894F}" type="slidenum">
              <a:rPr lang="en-US" sz="1200"/>
              <a:pPr algn="r" defTabSz="931863"/>
              <a:t>12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D53C3E9B-5CCE-4637-9875-1D344E4ABD7A}" type="slidenum">
              <a:rPr lang="en-US" sz="1200"/>
              <a:pPr algn="r" defTabSz="931863"/>
              <a:t>13</a:t>
            </a:fld>
            <a:endParaRPr lang="en-US" sz="120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112DE44-E3BE-4551-9611-DACC57EAF45F}" type="slidenum">
              <a:rPr lang="en-US" sz="1200"/>
              <a:pPr algn="r" defTabSz="931863"/>
              <a:t>13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61E67F9A-D4DA-48DE-8B68-67116C00C800}" type="slidenum">
              <a:rPr lang="en-US" sz="1200"/>
              <a:pPr algn="r" defTabSz="931863"/>
              <a:t>14</a:t>
            </a:fld>
            <a:endParaRPr lang="en-US" sz="1200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17426A3-EB13-4E26-A653-50448E96EEF1}" type="slidenum">
              <a:rPr lang="en-US" sz="1200"/>
              <a:pPr algn="r" defTabSz="931863"/>
              <a:t>14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1B9C484-3DE7-4E8D-A7D5-F2B3B62E9B89}" type="slidenum">
              <a:rPr lang="en-US" sz="1200"/>
              <a:pPr algn="r" defTabSz="931863"/>
              <a:t>15</a:t>
            </a:fld>
            <a:endParaRPr lang="en-US" sz="1200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2ECAB858-B89E-4D06-B2A7-5F24A5E8E6C4}" type="slidenum">
              <a:rPr lang="en-US" sz="1200"/>
              <a:pPr algn="r" defTabSz="931863"/>
              <a:t>15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11DE0CC-40B5-46D6-8D3D-276BFB49197B}" type="slidenum">
              <a:rPr lang="en-US" sz="1200"/>
              <a:pPr algn="r" defTabSz="931863"/>
              <a:t>16</a:t>
            </a:fld>
            <a:endParaRPr lang="en-US" sz="1200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E045CEDC-7805-4FF7-AC57-AF575DDCB68F}" type="slidenum">
              <a:rPr lang="en-US" sz="1200"/>
              <a:pPr algn="r" defTabSz="931863"/>
              <a:t>16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9710DE5-A786-470B-88FD-9DCC9CBDED63}" type="slidenum">
              <a:rPr lang="en-US" sz="1200"/>
              <a:pPr algn="r" defTabSz="931863"/>
              <a:t>17</a:t>
            </a:fld>
            <a:endParaRPr lang="en-US" sz="1200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CA4A186-BDCA-4100-B52D-C92F545D33DB}" type="slidenum">
              <a:rPr lang="en-US" sz="1200"/>
              <a:pPr algn="r" defTabSz="931863"/>
              <a:t>17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9C53896E-D8B8-43A3-9A15-DB7184CCE33E}" type="slidenum">
              <a:rPr lang="en-US" sz="1200"/>
              <a:pPr algn="r" defTabSz="931863"/>
              <a:t>18</a:t>
            </a:fld>
            <a:endParaRPr lang="en-US" sz="1200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49047704-2E80-47E8-B5E8-7B30A1C727B4}" type="slidenum">
              <a:rPr lang="en-US" sz="1200"/>
              <a:pPr algn="r" defTabSz="931863"/>
              <a:t>18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4F374A1-632B-47DC-B1CF-8B5564A37544}" type="slidenum">
              <a:rPr lang="en-US" sz="1200"/>
              <a:pPr algn="r" defTabSz="931863"/>
              <a:t>19</a:t>
            </a:fld>
            <a:endParaRPr lang="en-US" sz="1200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751C157B-81DA-4D2B-BDBA-0D5AD6423D48}" type="slidenum">
              <a:rPr lang="en-US" sz="1200"/>
              <a:pPr algn="r" defTabSz="931863"/>
              <a:t>19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0578B-A3CF-424B-A701-E46E2FD712B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570E022-F9A6-4494-9627-46797B3D2FAB}" type="slidenum">
              <a:rPr lang="en-US" sz="1200"/>
              <a:pPr algn="r" defTabSz="931863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998F1BAA-9A2B-4CBE-AB5D-99F18926797A}" type="slidenum">
              <a:rPr lang="en-US" sz="1200"/>
              <a:pPr algn="r" defTabSz="931863"/>
              <a:t>20</a:t>
            </a:fld>
            <a:endParaRPr lang="en-US" sz="1200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21F458B1-D236-4E4D-9787-C4205E5A6564}" type="slidenum">
              <a:rPr lang="en-US" sz="1200"/>
              <a:pPr algn="r" defTabSz="931863"/>
              <a:t>20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372A035-BAB2-4CEC-B1CE-AF351CE0AF1F}" type="slidenum">
              <a:rPr lang="en-US" sz="1200"/>
              <a:pPr algn="r" defTabSz="931863"/>
              <a:t>21</a:t>
            </a:fld>
            <a:endParaRPr lang="en-US" sz="1200"/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A45CFBF-6018-4A6D-A119-14016EEEBBEC}" type="slidenum">
              <a:rPr lang="en-US" sz="1200"/>
              <a:pPr algn="r" defTabSz="931863"/>
              <a:t>21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43A96D20-C8E8-4DF1-A606-28EBF6DD83EB}" type="slidenum">
              <a:rPr lang="en-US" sz="1200"/>
              <a:pPr algn="r" defTabSz="931863"/>
              <a:t>22</a:t>
            </a:fld>
            <a:endParaRPr lang="en-US" sz="1200"/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7C8E1A5E-F1F5-4E19-A98B-3CD045EF5309}" type="slidenum">
              <a:rPr lang="en-US" sz="1200"/>
              <a:pPr algn="r" defTabSz="931863"/>
              <a:t>22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29FE1AB-1CE0-462B-8C06-56152245899F}" type="slidenum">
              <a:rPr lang="en-US" sz="1200"/>
              <a:pPr algn="r" defTabSz="931863"/>
              <a:t>23</a:t>
            </a:fld>
            <a:endParaRPr lang="en-US" sz="1200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E933CF06-5C84-4E3B-98C6-30152DD224A7}" type="slidenum">
              <a:rPr lang="en-US" sz="1200"/>
              <a:pPr algn="r" defTabSz="931863"/>
              <a:t>23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6FD72AA-B2A2-497C-9A4D-86C4F1ED57D4}" type="slidenum">
              <a:rPr lang="en-US" sz="1200"/>
              <a:pPr algn="r" defTabSz="931863"/>
              <a:t>24</a:t>
            </a:fld>
            <a:endParaRPr lang="en-US" sz="1200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F8C1C00-8A48-4A91-9081-5476311A07E3}" type="slidenum">
              <a:rPr lang="en-US" sz="1200"/>
              <a:pPr algn="r" defTabSz="931863"/>
              <a:t>24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CB01B9A-AB27-4137-A9C7-2F138DF448DA}" type="slidenum">
              <a:rPr lang="en-US" sz="1200"/>
              <a:pPr algn="r" defTabSz="931863"/>
              <a:t>25</a:t>
            </a:fld>
            <a:endParaRPr lang="en-US" sz="1200"/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89D758AB-D13F-45DF-811E-B5537A140EA5}" type="slidenum">
              <a:rPr lang="en-US" sz="1200"/>
              <a:pPr algn="r" defTabSz="931863"/>
              <a:t>25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6A57C2D9-F3A9-48C3-8D3D-0559C01E1FC3}" type="slidenum">
              <a:rPr lang="en-US" sz="1200"/>
              <a:pPr algn="r" defTabSz="931863"/>
              <a:t>26</a:t>
            </a:fld>
            <a:endParaRPr lang="en-US" sz="1200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4847C508-D4CC-4966-B85C-F92A40902D29}" type="slidenum">
              <a:rPr lang="en-US" sz="1200"/>
              <a:pPr algn="r" defTabSz="931863"/>
              <a:t>26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7CECA-B97F-414B-BE59-62DDD5111E3D}" type="slidenum">
              <a:rPr lang="en-US"/>
              <a:pPr/>
              <a:t>27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3BCA900-06E3-468B-99C4-EDE4B795BF29}" type="slidenum">
              <a:rPr lang="en-US" sz="1200"/>
              <a:pPr algn="r" defTabSz="931863"/>
              <a:t>3</a:t>
            </a:fld>
            <a:endParaRPr lang="en-US" sz="1200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7F4FE5DA-8691-4354-BB9F-687EADE15011}" type="slidenum">
              <a:rPr lang="en-US" sz="1200"/>
              <a:pPr algn="r" defTabSz="931863"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E4A91DD0-0657-4F3F-9465-D426D8A735F7}" type="slidenum">
              <a:rPr lang="en-US" sz="1200"/>
              <a:pPr algn="r" defTabSz="931863"/>
              <a:t>4</a:t>
            </a:fld>
            <a:endParaRPr lang="en-US" sz="1200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001704FC-3F4B-4CFC-8649-D400D96C456A}" type="slidenum">
              <a:rPr lang="en-US" sz="1200"/>
              <a:pPr algn="r" defTabSz="931863"/>
              <a:t>4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D49AC983-3A38-4205-97D2-AAE3D5AA45FE}" type="slidenum">
              <a:rPr lang="en-US" sz="1200"/>
              <a:pPr algn="r" defTabSz="931863"/>
              <a:t>5</a:t>
            </a:fld>
            <a:endParaRPr lang="en-US" sz="1200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283E92BB-C55E-4ABF-A043-3CA2F7043D96}" type="slidenum">
              <a:rPr lang="en-US" sz="1200"/>
              <a:pPr algn="r" defTabSz="931863"/>
              <a:t>5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4383928F-FD0B-49BB-8DE1-13E68C32D768}" type="slidenum">
              <a:rPr lang="en-US" sz="1200"/>
              <a:pPr algn="r" defTabSz="931863"/>
              <a:t>6</a:t>
            </a:fld>
            <a:endParaRPr lang="en-US" sz="1200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CBF8DE0F-1D7F-41D5-B7DB-520467C668E5}" type="slidenum">
              <a:rPr lang="en-US" sz="1200"/>
              <a:pPr algn="r" defTabSz="931863"/>
              <a:t>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FB0153C8-E37B-4C67-A2E9-F4EEBA8EFFEB}" type="slidenum">
              <a:rPr lang="en-US" sz="1200"/>
              <a:pPr algn="r" defTabSz="931863"/>
              <a:t>7</a:t>
            </a:fld>
            <a:endParaRPr lang="en-US" sz="1200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3C6AB2AC-B061-410B-A7E3-5F903C7E3E79}" type="slidenum">
              <a:rPr lang="en-US" sz="1200"/>
              <a:pPr algn="r" defTabSz="931863"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BDEAE192-D810-4D44-A600-214C704CD88B}" type="slidenum">
              <a:rPr lang="en-US" sz="1200"/>
              <a:pPr algn="r" defTabSz="931863"/>
              <a:t>8</a:t>
            </a:fld>
            <a:endParaRPr lang="en-US" sz="1200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68BA380C-4F7B-4766-B180-D552FD316CBD}" type="slidenum">
              <a:rPr lang="en-US" sz="1200"/>
              <a:pPr algn="r" defTabSz="931863"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6CFA2032-A33F-4DC6-8246-EF787F400A3E}" type="slidenum">
              <a:rPr lang="en-US" sz="1200"/>
              <a:pPr algn="r" defTabSz="931863"/>
              <a:t>9</a:t>
            </a:fld>
            <a:endParaRPr lang="en-US" sz="1200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6" tIns="46567" rIns="93136" bIns="46567" anchor="b"/>
          <a:lstStyle/>
          <a:p>
            <a:pPr algn="r" defTabSz="931863"/>
            <a:fld id="{54D2E1D7-E6A9-452D-B0AF-CD86B5BEF6BE}" type="slidenum">
              <a:rPr lang="en-US" sz="1200"/>
              <a:pPr algn="r" defTabSz="931863"/>
              <a:t>9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6EEB1-E828-4FDE-B8B4-6FCC1EAB4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1ADD-4AB9-470B-BA98-E29D61400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C49B4-32D5-4BFB-BA3D-AB0BF4462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B3BE3-6155-4412-8871-4E1F6ADBF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61948-2220-49F2-B944-B7ECD2AAA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FA9-88EE-4A57-8489-7A81C03A5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07D7D-BDB4-404A-80E4-BF593D78D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B5592-97D8-40C8-A170-973971C4F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8B306-EB9B-480E-92E8-9CCDDC373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16F7-36F1-4E2D-9E3D-4A24CC110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4DBD9-0FDE-4C97-8B24-72721A569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3993F9-1E3D-4590-8E94-B5E1E619A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2" name="Picture 6" descr="Bible Bowl slide rd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5425"/>
            <a:ext cx="8534400" cy="640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2:2 They were NOT to be troubled by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380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Tribulations and persecutions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80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84200"/>
            <a:chOff x="432" y="2332"/>
            <a:chExt cx="5088" cy="368"/>
          </a:xfrm>
        </p:grpSpPr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Spirit or word or letter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80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84200"/>
            <a:chOff x="432" y="3052"/>
            <a:chExt cx="5088" cy="368"/>
          </a:xfrm>
        </p:grpSpPr>
        <p:sp>
          <p:nvSpPr>
            <p:cNvPr id="3380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Arguments about circumcision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80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40163"/>
            <a:ext cx="6629400" cy="731838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2:3 What will come first?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585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egg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85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chicken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85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584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falling away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85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5638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2:4 Who opposes and exalts himself above all that is called God?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Satan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790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son of perdition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790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789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lawless one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789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40163"/>
            <a:ext cx="6248400" cy="579438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2:3 The man of sin is revealed as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84200"/>
            <a:chOff x="432" y="1612"/>
            <a:chExt cx="5088" cy="368"/>
          </a:xfrm>
        </p:grpSpPr>
        <p:sp>
          <p:nvSpPr>
            <p:cNvPr id="3994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 fallen angel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995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Judas Iscariot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994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994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son of perdition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994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7696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2:8 Who will be destroyed with the brightness of His coming?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199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Satan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199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199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lawless one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199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199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tempter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199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40162"/>
            <a:ext cx="5029200" cy="80803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2:7 What is already at work?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404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mystery of lawlessness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404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404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devil and his angels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404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404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Satan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404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7391400" cy="912812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2:11 Who will send strong delusion?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609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son of perdition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609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God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609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devil and his angels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609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57600"/>
            <a:ext cx="3886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2:13 They were chosen for salvation through sanctification and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814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Sacrifice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814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813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Belief in the truth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814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813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Fasting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813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40163"/>
            <a:ext cx="5410200" cy="731838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0480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3:1 Paul prayed for this to run swiftly.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84200"/>
            <a:chOff x="432" y="1612"/>
            <a:chExt cx="5088" cy="368"/>
          </a:xfrm>
        </p:grpSpPr>
        <p:sp>
          <p:nvSpPr>
            <p:cNvPr id="5018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word of the Lord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019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4"/>
            <a:ext cx="8077200" cy="1077912"/>
            <a:chOff x="432" y="2332"/>
            <a:chExt cx="5088" cy="679"/>
          </a:xfrm>
        </p:grpSpPr>
        <p:sp>
          <p:nvSpPr>
            <p:cNvPr id="5018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athlete competing for the crown.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018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Those running from the devil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018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6553200" cy="9906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3:2 From whom did Paul want delivered?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223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devil and his angels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223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223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unbelievers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223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84200"/>
            <a:chOff x="432" y="3052"/>
            <a:chExt cx="5088" cy="368"/>
          </a:xfrm>
        </p:grpSpPr>
        <p:sp>
          <p:nvSpPr>
            <p:cNvPr id="5223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Unreasonable and wicked men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223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8153400" cy="914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1:3 What grew exceedingly?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Faith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42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Hope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42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Charity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41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00313"/>
            <a:ext cx="3581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3:6 From whom were they to withdraw?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428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Gentiles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428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428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Women with braided hair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428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5428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Every brother who walks disorderly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428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599"/>
            <a:ext cx="7010400" cy="126047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3:8 Paul worked that he might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633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Not be a burden to any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33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Eat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33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632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Sleep soundly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33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6477000" cy="912812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3:9 Paul worked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838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To make himself an example 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838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837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Because he had no authority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838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5837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Because an idle mind is the devil’s workshop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837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7467600" cy="912812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3:11 Some were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042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busybodies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043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042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gossips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042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84200"/>
            <a:chOff x="432" y="3052"/>
            <a:chExt cx="5088" cy="368"/>
          </a:xfrm>
        </p:grpSpPr>
        <p:sp>
          <p:nvSpPr>
            <p:cNvPr id="6042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lazy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042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57475"/>
            <a:ext cx="6705600" cy="695325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3:13 In what were the brethren NOT to grow weary?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84200"/>
            <a:chOff x="432" y="1612"/>
            <a:chExt cx="5088" cy="368"/>
          </a:xfrm>
        </p:grpSpPr>
        <p:sp>
          <p:nvSpPr>
            <p:cNvPr id="6247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In doing good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247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84200"/>
            <a:chOff x="432" y="2332"/>
            <a:chExt cx="5088" cy="368"/>
          </a:xfrm>
        </p:grpSpPr>
        <p:sp>
          <p:nvSpPr>
            <p:cNvPr id="6247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Searching the scriptures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247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247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In prayer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247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43175"/>
            <a:ext cx="5257800" cy="88423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3:14 Who was to be ashamed?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4"/>
            <a:ext cx="8077200" cy="1077912"/>
            <a:chOff x="432" y="1612"/>
            <a:chExt cx="5088" cy="679"/>
          </a:xfrm>
        </p:grpSpPr>
        <p:sp>
          <p:nvSpPr>
            <p:cNvPr id="6452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person who dropped their cards at Cookeville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452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4"/>
            <a:ext cx="8077200" cy="1077912"/>
            <a:chOff x="432" y="2332"/>
            <a:chExt cx="5088" cy="679"/>
          </a:xfrm>
        </p:grpSpPr>
        <p:sp>
          <p:nvSpPr>
            <p:cNvPr id="6452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person who held who “A” when the answer was “C”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452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Anyone not obeying the word in this epistle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452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983164"/>
            <a:ext cx="8077200" cy="1077913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3:15 The person who was ashamed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657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Was to be counted as an enemy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657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657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Was to pray for forgiveness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657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6656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Was to be admonished as a brother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657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76800"/>
            <a:ext cx="7543800" cy="1184276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5587" name="Picture 3" descr="H:\Graphic Projects\Bible Bowl\Bible Bowl 2008\Bible Bowl slide Large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4572000" cy="3432175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1:4 Paul boasted for their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Prayer without ceasing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47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Patience &amp; faith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46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946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Studying daily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46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29025"/>
            <a:ext cx="5486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1:6 What is a righteous thing with God?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4"/>
            <a:ext cx="8077200" cy="1077912"/>
            <a:chOff x="432" y="1612"/>
            <a:chExt cx="5088" cy="679"/>
          </a:xfrm>
        </p:grpSpPr>
        <p:sp>
          <p:nvSpPr>
            <p:cNvPr id="2151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To repay with tribulation those who trouble them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51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Forgiveness.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51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151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Angels.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51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438400"/>
            <a:ext cx="7772400" cy="1336676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1:8 Vengeance will be taken on those who do not know God AND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5"/>
            <a:ext cx="8077200" cy="584200"/>
            <a:chOff x="432" y="1612"/>
            <a:chExt cx="5088" cy="368"/>
          </a:xfrm>
        </p:grpSpPr>
        <p:sp>
          <p:nvSpPr>
            <p:cNvPr id="2356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On those who persecute the saints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56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On those who tempt the weak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56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2356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On those who do not obey the gospel of our Lord Jesus Christ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56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399"/>
            <a:ext cx="7848600" cy="133667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1:1 Who greeted the Thessalonians?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Paul, Silvanus, and Timothy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61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Paul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61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560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believers in Ephesus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61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67000"/>
            <a:ext cx="7543800" cy="762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1:4 Their patience and faith in persecutions and tribulations is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766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reason Paul boasted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66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4"/>
            <a:ext cx="8077200" cy="1077912"/>
            <a:chOff x="432" y="2332"/>
            <a:chExt cx="5088" cy="679"/>
          </a:xfrm>
        </p:grpSpPr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Manifest evidence of the righteous judgment of God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66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Admired in Macedonia and Achaia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65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40164"/>
            <a:ext cx="6934200" cy="1077912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1:11 How were they to be counted?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970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As they entered the synagogue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971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970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By two’s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970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970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Worthy of the calling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970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983162"/>
            <a:ext cx="6477000" cy="80803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 err="1" smtClean="0">
                <a:solidFill>
                  <a:schemeClr val="bg1"/>
                </a:solidFill>
              </a:rPr>
              <a:t>Thes</a:t>
            </a:r>
            <a:r>
              <a:rPr lang="en-US" sz="3200" b="1" dirty="0" smtClean="0">
                <a:solidFill>
                  <a:schemeClr val="bg1"/>
                </a:solidFill>
              </a:rPr>
              <a:t> 1:10 He was to be admired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175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Among those who believe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175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6"/>
            <a:ext cx="8077200" cy="584200"/>
            <a:chOff x="432" y="2332"/>
            <a:chExt cx="5088" cy="368"/>
          </a:xfrm>
        </p:grpSpPr>
        <p:sp>
          <p:nvSpPr>
            <p:cNvPr id="3175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As an example of faith and works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175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175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In all Achaia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175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7162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651</Words>
  <Application>Microsoft Office PowerPoint</Application>
  <PresentationFormat>On-screen Show (4:3)</PresentationFormat>
  <Paragraphs>227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Hart</dc:creator>
  <cp:lastModifiedBy>Diana</cp:lastModifiedBy>
  <cp:revision>85</cp:revision>
  <dcterms:created xsi:type="dcterms:W3CDTF">2006-09-08T00:28:24Z</dcterms:created>
  <dcterms:modified xsi:type="dcterms:W3CDTF">2015-08-11T16:02:29Z</dcterms:modified>
</cp:coreProperties>
</file>