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286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02" autoAdjust="0"/>
    <p:restoredTop sz="8632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6E5C4DD2-F74F-44D3-8B67-078D432C5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87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A52806A-BE47-49BA-AEF5-62947982C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B47A3-A57A-45E1-A7BC-8E49E4343623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65777B48-42E3-4867-9114-D5674A4765DA}" type="slidenum">
              <a:rPr lang="en-US" sz="1200"/>
              <a:pPr algn="r" defTabSz="966788"/>
              <a:t>10</a:t>
            </a:fld>
            <a:endParaRPr lang="en-US" sz="1200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C3EB28C8-6E60-47A7-B838-FDCAB4D585F7}" type="slidenum">
              <a:rPr lang="en-US" sz="1200"/>
              <a:pPr algn="r" defTabSz="966788"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FD40691E-BB65-4F67-B786-E21BD478D1B8}" type="slidenum">
              <a:rPr lang="en-US" sz="1200"/>
              <a:pPr algn="r" defTabSz="966788"/>
              <a:t>11</a:t>
            </a:fld>
            <a:endParaRPr lang="en-US" sz="120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3A08FCDF-E456-4761-949E-129EC894FDF7}" type="slidenum">
              <a:rPr lang="en-US" sz="1200"/>
              <a:pPr algn="r" defTabSz="966788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FF5E2A94-1B34-4D06-BA03-73D89B3E5258}" type="slidenum">
              <a:rPr lang="en-US" sz="1200"/>
              <a:pPr algn="r" defTabSz="966788"/>
              <a:t>12</a:t>
            </a:fld>
            <a:endParaRPr lang="en-US" sz="1200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0ACD1146-E407-4E7E-A140-4CEE90D9CD66}" type="slidenum">
              <a:rPr lang="en-US" sz="1200"/>
              <a:pPr algn="r" defTabSz="966788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61264EF8-76E1-4E27-8C5E-A15E8D614129}" type="slidenum">
              <a:rPr lang="en-US" sz="1200"/>
              <a:pPr algn="r" defTabSz="966788"/>
              <a:t>13</a:t>
            </a:fld>
            <a:endParaRPr lang="en-US" sz="120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0A6FC8B3-AC21-4244-B536-569CD6852CB7}" type="slidenum">
              <a:rPr lang="en-US" sz="1200"/>
              <a:pPr algn="r" defTabSz="966788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272B2DAD-3D35-460F-BE8A-9F704F3E222D}" type="slidenum">
              <a:rPr lang="en-US" sz="1200"/>
              <a:pPr algn="r" defTabSz="966788"/>
              <a:t>14</a:t>
            </a:fld>
            <a:endParaRPr lang="en-US" sz="120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083D8739-BCC7-498B-AFC9-9E9E4A935ECA}" type="slidenum">
              <a:rPr lang="en-US" sz="1200"/>
              <a:pPr algn="r" defTabSz="966788"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BD66CCA2-F32F-4877-945A-808A18BB9791}" type="slidenum">
              <a:rPr lang="en-US" sz="1200"/>
              <a:pPr algn="r" defTabSz="966788"/>
              <a:t>15</a:t>
            </a:fld>
            <a:endParaRPr lang="en-US" sz="12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DBAD5AFB-E386-417D-899A-59589F313973}" type="slidenum">
              <a:rPr lang="en-US" sz="1200"/>
              <a:pPr algn="r" defTabSz="966788"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E748044C-06A4-4143-9139-3E88D4FA5022}" type="slidenum">
              <a:rPr lang="en-US" sz="1200"/>
              <a:pPr algn="r" defTabSz="966788"/>
              <a:t>16</a:t>
            </a:fld>
            <a:endParaRPr lang="en-US" sz="120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E9D3ECD0-9363-47F3-AF40-18A1E6F49DBD}" type="slidenum">
              <a:rPr lang="en-US" sz="1200"/>
              <a:pPr algn="r" defTabSz="966788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517DEDEE-59C1-4573-B78F-60911074898A}" type="slidenum">
              <a:rPr lang="en-US" sz="1200"/>
              <a:pPr algn="r" defTabSz="966788"/>
              <a:t>17</a:t>
            </a:fld>
            <a:endParaRPr lang="en-US" sz="120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10888C9D-9375-4878-A93E-F16D123C59B3}" type="slidenum">
              <a:rPr lang="en-US" sz="1200"/>
              <a:pPr algn="r" defTabSz="966788"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06A4D236-0885-49FF-A900-5E9A45DAD6A9}" type="slidenum">
              <a:rPr lang="en-US" sz="1200"/>
              <a:pPr algn="r" defTabSz="966788"/>
              <a:t>18</a:t>
            </a:fld>
            <a:endParaRPr lang="en-US" sz="120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2073D278-EDB3-47B9-807B-AF9244564B47}" type="slidenum">
              <a:rPr lang="en-US" sz="1200"/>
              <a:pPr algn="r" defTabSz="966788"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6156FEF4-9D9E-4662-A841-B0CB5F9FA012}" type="slidenum">
              <a:rPr lang="en-US" sz="1200"/>
              <a:pPr algn="r" defTabSz="966788"/>
              <a:t>19</a:t>
            </a:fld>
            <a:endParaRPr lang="en-US" sz="120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26D4AFF9-F676-427F-8F3D-C1D8C82FC10C}" type="slidenum">
              <a:rPr lang="en-US" sz="1200"/>
              <a:pPr algn="r" defTabSz="966788"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08B3C805-59D7-4E8A-A557-715C0130EAA4}" type="slidenum">
              <a:rPr lang="en-US" sz="1200"/>
              <a:pPr algn="r" defTabSz="966788"/>
              <a:t>2</a:t>
            </a:fld>
            <a:endParaRPr lang="en-US" sz="1200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8863AD43-4499-49B3-9F1A-670B75F7FC72}" type="slidenum">
              <a:rPr lang="en-US" sz="1200"/>
              <a:pPr algn="r" defTabSz="966788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BF568225-4CC3-480F-B4D9-CD5E224D5EF7}" type="slidenum">
              <a:rPr lang="en-US" sz="1200"/>
              <a:pPr algn="r" defTabSz="966788"/>
              <a:t>20</a:t>
            </a:fld>
            <a:endParaRPr lang="en-US" sz="1200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D2524C13-055C-4088-A717-4D0175348832}" type="slidenum">
              <a:rPr lang="en-US" sz="1200"/>
              <a:pPr algn="r" defTabSz="966788"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1BCDB937-2212-410C-BAE8-26040D5598A6}" type="slidenum">
              <a:rPr lang="en-US" sz="1200"/>
              <a:pPr algn="r" defTabSz="966788"/>
              <a:t>21</a:t>
            </a:fld>
            <a:endParaRPr lang="en-US" sz="1200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5968BC1F-B94E-43EF-93BC-F8EB6477BED2}" type="slidenum">
              <a:rPr lang="en-US" sz="1200"/>
              <a:pPr algn="r" defTabSz="966788"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8BF554BD-7015-4EC5-BC75-B684456577E6}" type="slidenum">
              <a:rPr lang="en-US" sz="1200"/>
              <a:pPr algn="r" defTabSz="966788"/>
              <a:t>22</a:t>
            </a:fld>
            <a:endParaRPr lang="en-US" sz="1200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1FF836E4-21AC-40A1-97D2-8C550C5618ED}" type="slidenum">
              <a:rPr lang="en-US" sz="1200"/>
              <a:pPr algn="r" defTabSz="966788"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EC3A3140-923D-47BA-94EB-526488FFF2B6}" type="slidenum">
              <a:rPr lang="en-US" sz="1200"/>
              <a:pPr algn="r" defTabSz="966788"/>
              <a:t>23</a:t>
            </a:fld>
            <a:endParaRPr lang="en-US" sz="1200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9851CC55-ACDD-4ABD-9B37-52BA86EC63B8}" type="slidenum">
              <a:rPr lang="en-US" sz="1200"/>
              <a:pPr algn="r" defTabSz="966788"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3325F36E-56C5-4051-A6BB-2E148A74E7CD}" type="slidenum">
              <a:rPr lang="en-US" sz="1200"/>
              <a:pPr algn="r" defTabSz="966788"/>
              <a:t>24</a:t>
            </a:fld>
            <a:endParaRPr lang="en-US" sz="120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A01E313E-7FAF-455E-8B45-FBB4FE3CB9FB}" type="slidenum">
              <a:rPr lang="en-US" sz="1200"/>
              <a:pPr algn="r" defTabSz="966788"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1C1087CD-C98D-4909-AC7D-7B694FF3BF21}" type="slidenum">
              <a:rPr lang="en-US" sz="1200"/>
              <a:pPr algn="r" defTabSz="966788"/>
              <a:t>25</a:t>
            </a:fld>
            <a:endParaRPr lang="en-US" sz="1200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04D86F97-5A62-4F42-9167-27233F5D0F0E}" type="slidenum">
              <a:rPr lang="en-US" sz="1200"/>
              <a:pPr algn="r" defTabSz="966788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C10EB160-4B27-4C95-9DEE-8322C730262A}" type="slidenum">
              <a:rPr lang="en-US" sz="1200"/>
              <a:pPr algn="r" defTabSz="966788"/>
              <a:t>26</a:t>
            </a:fld>
            <a:endParaRPr lang="en-US" sz="1200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1DFA8ABE-937F-4CD2-B2D7-C9AD23663C37}" type="slidenum">
              <a:rPr lang="en-US" sz="1200"/>
              <a:pPr algn="r" defTabSz="966788"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B3F1B-6FB4-449C-9783-D60205517BCF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CE7F69B5-B609-473E-8D14-27C6BB8AE1C5}" type="slidenum">
              <a:rPr lang="en-US" sz="1200"/>
              <a:pPr algn="r" defTabSz="966788"/>
              <a:t>3</a:t>
            </a:fld>
            <a:endParaRPr lang="en-US" sz="1200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2D3EDC53-2D2F-49B4-95EC-49C1A09E1476}" type="slidenum">
              <a:rPr lang="en-US" sz="1200"/>
              <a:pPr algn="r" defTabSz="966788"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99CA3D75-BC9E-4064-9FA3-402AFB189F1D}" type="slidenum">
              <a:rPr lang="en-US" sz="1200"/>
              <a:pPr algn="r" defTabSz="966788"/>
              <a:t>4</a:t>
            </a:fld>
            <a:endParaRPr lang="en-US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352EE250-1CB6-43AC-9E6B-F1983A6A23FE}" type="slidenum">
              <a:rPr lang="en-US" sz="1200"/>
              <a:pPr algn="r" defTabSz="966788"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A50B7ED1-009C-4EB7-AC5F-DBDCF7F8D86C}" type="slidenum">
              <a:rPr lang="en-US" sz="1200"/>
              <a:pPr algn="r" defTabSz="966788"/>
              <a:t>5</a:t>
            </a:fld>
            <a:endParaRPr lang="en-US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E0A8F0F4-3FF7-4A36-B07C-EFCF906DEE23}" type="slidenum">
              <a:rPr lang="en-US" sz="1200"/>
              <a:pPr algn="r" defTabSz="966788"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A1630B27-A63B-4685-B63A-2AC402A02818}" type="slidenum">
              <a:rPr lang="en-US" sz="1200"/>
              <a:pPr algn="r" defTabSz="966788"/>
              <a:t>6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8CAF6258-CFDF-4A4F-BCB3-3EBBE7402BD8}" type="slidenum">
              <a:rPr lang="en-US" sz="1200"/>
              <a:pPr algn="r" defTabSz="966788"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C5189D00-2666-44A0-8AAE-1C211F19908D}" type="slidenum">
              <a:rPr lang="en-US" sz="1200"/>
              <a:pPr algn="r" defTabSz="966788"/>
              <a:t>7</a:t>
            </a:fld>
            <a:endParaRPr lang="en-US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23180540-FADD-4313-919D-427105F0ABE8}" type="slidenum">
              <a:rPr lang="en-US" sz="1200"/>
              <a:pPr algn="r" defTabSz="966788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8E7C6848-3D57-4BA2-A6A5-C91D0125C2D6}" type="slidenum">
              <a:rPr lang="en-US" sz="1200"/>
              <a:pPr algn="r" defTabSz="966788"/>
              <a:t>8</a:t>
            </a:fld>
            <a:endParaRPr lang="en-US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7BE0421E-61B8-487C-8A97-9311D1851D6F}" type="slidenum">
              <a:rPr lang="en-US" sz="1200"/>
              <a:pPr algn="r" defTabSz="966788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AE339340-4DE0-4D62-AA86-C92C3C7A541B}" type="slidenum">
              <a:rPr lang="en-US" sz="1200"/>
              <a:pPr algn="r" defTabSz="966788"/>
              <a:t>9</a:t>
            </a:fld>
            <a:endParaRPr lang="en-US" sz="1200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6" tIns="48328" rIns="96656" bIns="48328" anchor="b"/>
          <a:lstStyle/>
          <a:p>
            <a:pPr algn="r" defTabSz="966788"/>
            <a:fld id="{513F45E1-4F39-4314-ACD7-B15B3BA64B59}" type="slidenum">
              <a:rPr lang="en-US" sz="1200"/>
              <a:pPr algn="r" defTabSz="966788"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36521-2A7E-4ABC-AD65-9125DD070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780F-7F09-4550-9B0C-258A59CC3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F8F9-89AE-4D3F-9452-F1540B9BA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DC8F5-4E3F-4B69-8608-B2B3CD068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82991-081B-46AD-B68E-4C238E115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1974D-D0E6-4630-8C19-AE058F828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2F45-607D-418B-8029-9846F5207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7B4A-4F0D-48A7-8660-8EDD93B4E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0C035-8A7A-4E69-A458-3B50B025F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037B-F770-474D-AF9C-B492D5043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72C34-1C83-49E4-8524-640974A49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ADF02A-9E98-47C3-BE53-CEE3102C3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2" name="Picture 8" descr="Bible Bowl slide rd 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5425"/>
            <a:ext cx="8534400" cy="640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2:5 What is necessary to receive a crown in athletic competition?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Being fastest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Being strongest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Competing according to the rules.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380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46319"/>
            <a:ext cx="7391400" cy="1214757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2:9 From what did Paul suffer trouble?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As an evildoer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From his affliction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3584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Judeans who killed their own prophets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585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5029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2:12 If we endure,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We shall also live with Him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90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He remains faithful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90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84200"/>
            <a:chOff x="432" y="3052"/>
            <a:chExt cx="5088" cy="368"/>
          </a:xfrm>
        </p:grpSpPr>
        <p:sp>
          <p:nvSpPr>
            <p:cNvPr id="3789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We shall also reign with Him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76200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2:16 What was to be shunned?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2"/>
            <a:chOff x="432" y="1612"/>
            <a:chExt cx="5088" cy="679"/>
          </a:xfrm>
        </p:grpSpPr>
        <p:sp>
          <p:nvSpPr>
            <p:cNvPr id="3994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Disputes and arguments over words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5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Profane and old wives’  fables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4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994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Profane and idle babblings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994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7543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2:18 What did those who strayed say?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199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resurrection is already past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There’s no rest for the weary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199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Gentiles were not of the fold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199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97163"/>
            <a:ext cx="8077200" cy="73025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2:23 What generates strife?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Fables and myths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Foolish and ignorant disputes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3"/>
            <a:chOff x="432" y="3052"/>
            <a:chExt cx="5088" cy="679"/>
          </a:xfrm>
        </p:grpSpPr>
        <p:sp>
          <p:nvSpPr>
            <p:cNvPr id="4404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meaning of the second coming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404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80010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2:26 What is to be escaped?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609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snare of the devil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Escape Room in Berry Hill (in less than an hour)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Another 2-14 season for the Titans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609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6477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3:1 What will come in the last days?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814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Earthquakes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4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Perilous times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4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813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Famine and destruction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813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5257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3:6 Who are made captives?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018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Gullible women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9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Unbelievers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018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Lovers of money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018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5105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3:8 </a:t>
            </a:r>
            <a:r>
              <a:rPr lang="en-US" sz="3200" b="1" dirty="0" err="1" smtClean="0">
                <a:solidFill>
                  <a:schemeClr val="bg1"/>
                </a:solidFill>
              </a:rPr>
              <a:t>Jannes</a:t>
            </a:r>
            <a:r>
              <a:rPr lang="en-US" sz="3200" b="1" dirty="0" smtClean="0">
                <a:solidFill>
                  <a:schemeClr val="bg1"/>
                </a:solidFill>
              </a:rPr>
              <a:t> and </a:t>
            </a:r>
            <a:r>
              <a:rPr lang="en-US" sz="3200" b="1" dirty="0" err="1" smtClean="0">
                <a:solidFill>
                  <a:schemeClr val="bg1"/>
                </a:solidFill>
              </a:rPr>
              <a:t>Jambres</a:t>
            </a:r>
            <a:r>
              <a:rPr lang="en-US" sz="3200" b="1" dirty="0" smtClean="0">
                <a:solidFill>
                  <a:schemeClr val="bg1"/>
                </a:solidFill>
              </a:rPr>
              <a:t> resisted Moses.  They were like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2"/>
            <a:chOff x="432" y="1612"/>
            <a:chExt cx="5088" cy="679"/>
          </a:xfrm>
        </p:grpSpPr>
        <p:sp>
          <p:nvSpPr>
            <p:cNvPr id="5223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Men of corrupt minds, disapproved concerning the faith.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Hymenaeus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and 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Philetus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err="1" smtClean="0">
                  <a:solidFill>
                    <a:schemeClr val="bg1"/>
                  </a:solidFill>
                </a:rPr>
                <a:t>Hymenaeus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 and Alexander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223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97164"/>
            <a:ext cx="7620000" cy="1142998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1:2  Second Timothy was written to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Timothy, a fellow apostle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Timothy, a beloved son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Timothy, a preacher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41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6858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3:12 Who will suffer persecution?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428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Timothy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believers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All who desire to live godly in Christ Jesus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428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983164"/>
            <a:ext cx="7924800" cy="1077913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4:2 How was Timothy to convince, rebuke, and exhort?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633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Rightly dividing the word of truth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4"/>
            <a:ext cx="8077200" cy="1077912"/>
            <a:chOff x="432" y="2332"/>
            <a:chExt cx="5088" cy="679"/>
          </a:xfrm>
        </p:grpSpPr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With all longsuffering and teaching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5632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Fulfilling his ministry, doing the work of an evangelist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633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10000"/>
            <a:ext cx="7086600" cy="1108076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4:6 What was at hand?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838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falling away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end times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8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837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 smtClean="0">
                  <a:solidFill>
                    <a:schemeClr val="bg1"/>
                  </a:solidFill>
                </a:rPr>
                <a:t>C.  The time of Paul’s departure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837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953000"/>
            <a:ext cx="7696200" cy="6096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4:8 Who else will receive a crown of righteousness?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Those who compete by the rules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3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5"/>
            <a:ext cx="8077200" cy="1077913"/>
            <a:chOff x="432" y="2332"/>
            <a:chExt cx="5088" cy="679"/>
          </a:xfrm>
        </p:grpSpPr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All those who loved His appearing.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2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042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All those who study daily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042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7010400" cy="1295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4:11 Who was useful to Paul for ministry?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84200"/>
            <a:chOff x="432" y="1612"/>
            <a:chExt cx="5088" cy="368"/>
          </a:xfrm>
        </p:grpSpPr>
        <p:sp>
          <p:nvSpPr>
            <p:cNvPr id="6247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Mark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247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Timothy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247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Luke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247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3505200" cy="9128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4:14-15 Paul said he resisted our words.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452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Demas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Alexander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Pontius Pilate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452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4343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4:17 From what was Paul delivered?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617537"/>
            <a:chOff x="432" y="1612"/>
            <a:chExt cx="5088" cy="308"/>
          </a:xfrm>
        </p:grpSpPr>
        <p:sp>
          <p:nvSpPr>
            <p:cNvPr id="6657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snare of the devil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mouth of the lion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656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Satan and his angels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657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05238"/>
            <a:ext cx="6629400" cy="69056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587" name="Picture 3" descr="H:\Graphic Projects\Bible Bowl\Bible Bowl 2008\Bible Bowl slide Large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572000" cy="34321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1:3 Who else served God with a pure conscience?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apostles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Paul’s forefathers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Thessalonians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46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840163"/>
            <a:ext cx="5410200" cy="584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1:5 What dwelt first in Lois and Eunice?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Love of Timothy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spirit of hope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Genuine faith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51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953000"/>
            <a:ext cx="5029200" cy="685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1:7 God gave a spirit of power and of love and of a sound mind.  What did God NOT give?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mystery of lawlessness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A spirit of fear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5"/>
            <a:ext cx="8077200" cy="1077912"/>
            <a:chOff x="432" y="3052"/>
            <a:chExt cx="5088" cy="679"/>
          </a:xfrm>
        </p:grpSpPr>
        <p:sp>
          <p:nvSpPr>
            <p:cNvPr id="2356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Understanding of second coming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56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733800"/>
            <a:ext cx="4800600" cy="914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1:8 In verse 8, what was Timothy NOT told to NOT be ashamed of?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testimony of our Lord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84200"/>
            <a:chOff x="432" y="2332"/>
            <a:chExt cx="5088" cy="368"/>
          </a:xfrm>
        </p:grpSpPr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His youth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Paul, His prisoner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561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4282440" cy="9906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0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1:10 What was abolished?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Honoring the Sabbath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6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>
                  <a:solidFill>
                    <a:schemeClr val="bg1"/>
                  </a:solidFill>
                </a:rPr>
                <a:t>D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eath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Necessity of animal sacrifice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65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4876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1:16-17 Where did </a:t>
            </a:r>
            <a:r>
              <a:rPr lang="en-US" sz="3200" b="1" dirty="0" err="1" smtClean="0">
                <a:solidFill>
                  <a:schemeClr val="bg1"/>
                </a:solidFill>
              </a:rPr>
              <a:t>Onesiphorus</a:t>
            </a:r>
            <a:r>
              <a:rPr lang="en-US" sz="3200" b="1" dirty="0" smtClean="0">
                <a:solidFill>
                  <a:schemeClr val="bg1"/>
                </a:solidFill>
              </a:rPr>
              <a:t> seek zealously for Paul?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Rome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1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Ephesus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0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970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Crete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970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3566160" cy="912812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3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2 Tim 2:2 To whom was Timothy to commit what he heard from Paul among many witnesses?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4"/>
            <a:ext cx="8077200" cy="1077913"/>
            <a:chOff x="432" y="1612"/>
            <a:chExt cx="5088" cy="679"/>
          </a:xfrm>
        </p:grpSpPr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A.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Faithful men who will be able to teach others also.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B.  	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Titus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 dirty="0">
                  <a:solidFill>
                    <a:schemeClr val="bg1"/>
                  </a:solidFill>
                </a:rPr>
                <a:t>C.     </a:t>
              </a:r>
              <a:r>
                <a:rPr lang="en-US" sz="3200" b="1" dirty="0" smtClean="0">
                  <a:solidFill>
                    <a:schemeClr val="bg1"/>
                  </a:solidFill>
                </a:rPr>
                <a:t>The newly appointed bishops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8077200" cy="1295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716</Words>
  <Application>Microsoft Office PowerPoint</Application>
  <PresentationFormat>On-screen Show (4:3)</PresentationFormat>
  <Paragraphs>227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</cp:lastModifiedBy>
  <cp:revision>81</cp:revision>
  <dcterms:created xsi:type="dcterms:W3CDTF">2006-09-08T00:28:24Z</dcterms:created>
  <dcterms:modified xsi:type="dcterms:W3CDTF">2015-08-15T16:58:55Z</dcterms:modified>
</cp:coreProperties>
</file>