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416" r:id="rId28"/>
  </p:sldIdLst>
  <p:sldSz cx="9144000" cy="6858000" type="screen4x3"/>
  <p:notesSz cx="700405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65" autoAdjust="0"/>
    <p:restoredTop sz="8632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065424F-A3BA-4548-AFA2-3B4F3FF9D9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2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038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4DD2D3D-57B7-42B9-AFD5-7D5B53F8A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3427F-656F-42B2-ABA6-7B7320E15F92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106E7692-F33D-43C2-BF8B-530989611DF3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87A5E222-65C0-4F89-B070-CA9505A3BAA3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8418171-08F5-48AB-AE38-EF3CDA35278B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B896217-6F41-4C1F-B685-1BEDB68551D7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2139D86-22B1-476B-9092-677B00343120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2D4197D-F4F4-498A-ABB8-B3144977894F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D53C3E9B-5CCE-4637-9875-1D344E4ABD7A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112DE44-E3BE-4551-9611-DACC57EAF45F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1E67F9A-D4DA-48DE-8B68-67116C00C800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17426A3-EB13-4E26-A653-50448E96EEF1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1B9C484-3DE7-4E8D-A7D5-F2B3B62E9B89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ECAB858-B89E-4D06-B2A7-5F24A5E8E6C4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11DE0CC-40B5-46D6-8D3D-276BFB49197B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045CEDC-7805-4FF7-AC57-AF575DDCB68F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9710DE5-A786-470B-88FD-9DCC9CBDED63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CA4A186-BDCA-4100-B52D-C92F545D33DB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C53896E-D8B8-43A3-9A15-DB7184CCE33E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9047704-2E80-47E8-B5E8-7B30A1C727B4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4F374A1-632B-47DC-B1CF-8B5564A37544}" type="slidenum">
              <a:rPr lang="en-US" sz="1200"/>
              <a:pPr algn="r" defTabSz="931863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51C157B-81DA-4D2B-BDBA-0D5AD6423D48}" type="slidenum">
              <a:rPr lang="en-US" sz="1200"/>
              <a:pPr algn="r" defTabSz="931863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0578B-A3CF-424B-A701-E46E2FD712B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570E022-F9A6-4494-9627-46797B3D2FAB}" type="slidenum">
              <a:rPr lang="en-US" sz="1200"/>
              <a:pPr algn="r" defTabSz="931863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98F1BAA-9A2B-4CBE-AB5D-99F18926797A}" type="slidenum">
              <a:rPr lang="en-US" sz="1200"/>
              <a:pPr algn="r" defTabSz="931863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1F458B1-D236-4E4D-9787-C4205E5A6564}" type="slidenum">
              <a:rPr lang="en-US" sz="1200"/>
              <a:pPr algn="r" defTabSz="931863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372A035-BAB2-4CEC-B1CE-AF351CE0AF1F}" type="slidenum">
              <a:rPr lang="en-US" sz="1200"/>
              <a:pPr algn="r" defTabSz="931863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A45CFBF-6018-4A6D-A119-14016EEEBBEC}" type="slidenum">
              <a:rPr lang="en-US" sz="1200"/>
              <a:pPr algn="r" defTabSz="931863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3A96D20-C8E8-4DF1-A606-28EBF6DD83EB}" type="slidenum">
              <a:rPr lang="en-US" sz="1200"/>
              <a:pPr algn="r" defTabSz="931863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C8E1A5E-F1F5-4E19-A98B-3CD045EF5309}" type="slidenum">
              <a:rPr lang="en-US" sz="1200"/>
              <a:pPr algn="r" defTabSz="931863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29FE1AB-1CE0-462B-8C06-56152245899F}" type="slidenum">
              <a:rPr lang="en-US" sz="1200"/>
              <a:pPr algn="r" defTabSz="931863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933CF06-5C84-4E3B-98C6-30152DD224A7}" type="slidenum">
              <a:rPr lang="en-US" sz="1200"/>
              <a:pPr algn="r" defTabSz="931863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6FD72AA-B2A2-497C-9A4D-86C4F1ED57D4}" type="slidenum">
              <a:rPr lang="en-US" sz="1200"/>
              <a:pPr algn="r" defTabSz="931863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F8C1C00-8A48-4A91-9081-5476311A07E3}" type="slidenum">
              <a:rPr lang="en-US" sz="1200"/>
              <a:pPr algn="r" defTabSz="931863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CB01B9A-AB27-4137-A9C7-2F138DF448DA}" type="slidenum">
              <a:rPr lang="en-US" sz="1200"/>
              <a:pPr algn="r" defTabSz="931863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89D758AB-D13F-45DF-811E-B5537A140EA5}" type="slidenum">
              <a:rPr lang="en-US" sz="1200"/>
              <a:pPr algn="r" defTabSz="931863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A57C2D9-F3A9-48C3-8D3D-0559C01E1FC3}" type="slidenum">
              <a:rPr lang="en-US" sz="1200"/>
              <a:pPr algn="r" defTabSz="931863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847C508-D4CC-4966-B85C-F92A40902D29}" type="slidenum">
              <a:rPr lang="en-US" sz="1200"/>
              <a:pPr algn="r" defTabSz="931863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7CECA-B97F-414B-BE59-62DDD5111E3D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3BCA900-06E3-468B-99C4-EDE4B795BF29}" type="slidenum">
              <a:rPr lang="en-US" sz="1200"/>
              <a:pPr algn="r" defTabSz="931863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F4FE5DA-8691-4354-BB9F-687EADE15011}" type="slidenum">
              <a:rPr lang="en-US" sz="1200"/>
              <a:pPr algn="r" defTabSz="931863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4A91DD0-0657-4F3F-9465-D426D8A735F7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001704FC-3F4B-4CFC-8649-D400D96C456A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D49AC983-3A38-4205-97D2-AAE3D5AA45FE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83E92BB-C55E-4ABF-A043-3CA2F7043D96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383928F-FD0B-49BB-8DE1-13E68C32D768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BF8DE0F-1D7F-41D5-B7DB-520467C668E5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FB0153C8-E37B-4C67-A2E9-F4EEBA8EFFEB}" type="slidenum">
              <a:rPr lang="en-US" sz="1200"/>
              <a:pPr algn="r" defTabSz="931863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C6AB2AC-B061-410B-A7E3-5F903C7E3E79}" type="slidenum">
              <a:rPr lang="en-US" sz="1200"/>
              <a:pPr algn="r" defTabSz="931863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DEAE192-D810-4D44-A600-214C704CD88B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8BA380C-4F7B-4766-B180-D552FD316CBD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CFA2032-A33F-4DC6-8246-EF787F400A3E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4D2E1D7-E6A9-452D-B0AF-CD86B5BEF6BE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EEB1-E828-4FDE-B8B4-6FCC1EAB4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1ADD-4AB9-470B-BA98-E29D61400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49B4-32D5-4BFB-BA3D-AB0BF446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3BE3-6155-4412-8871-4E1F6ADBF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1948-2220-49F2-B944-B7ECD2AA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FA9-88EE-4A57-8489-7A81C03A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07D7D-BDB4-404A-80E4-BF593D78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5592-97D8-40C8-A170-973971C4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8B306-EB9B-480E-92E8-9CCDDC373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16F7-36F1-4E2D-9E3D-4A24CC11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4DBD9-0FDE-4C97-8B24-72721A569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3993F9-1E3D-4590-8E94-B5E1E619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6" descr="Bible Bowl slide rd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2:7 Young men were to show integrity, reverence, incorruptibility in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All aspects of their lives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Doctrine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speech and in action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3977640" cy="766763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2:8 Who may be ashamed?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Blasphemers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Slanderers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An opponent having nothing evil to say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76799"/>
            <a:ext cx="8305800" cy="118427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2:10 Bondservants are NOT to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Take long lunch breaks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Pilfer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Despise their masters who believe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3505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2:11 What has appeared to all men?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knowledge of good and evil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magnificence of the angels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grace of God that brings salvation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76799"/>
            <a:ext cx="7696200" cy="118427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2:15 Who would despise Titus?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lawless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No one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in authority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3886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3:2 What was to be shown to all men?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Humility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Faith by works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Kindness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3886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3:4 What appeared according to His mercy?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washing of regeneration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kindness and love of God our Savior toward man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renewing of the Holy Spirit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4"/>
            <a:ext cx="7772400" cy="10779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3:8 Who should be careful to maintain good works?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Titus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who believed in God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Widows under 60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3"/>
            <a:ext cx="7391400" cy="73183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3:10-11 A divisive man who has been admonished is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3"/>
            <a:chOff x="432" y="1612"/>
            <a:chExt cx="5088" cy="679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Warped and sinning, being self-condemned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To be stoned.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Not to be counted as an enemy but as a brother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81534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3:12 Paul planned to send one of these two people to Titus.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Crescens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or Carpus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Luke or Mark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Artemas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or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Tychicus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64008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1:1 Paul was a _____ of God and an apostle of Jesus Christ.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bondservant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follower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servant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97163"/>
            <a:ext cx="4533900" cy="730249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1 Paul described himself 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sinner who received mercy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An apostle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prisoner of Christ Jesus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7315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1 Who did Paul call “our beloved friend and fellow laborer”?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Philemon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Onesimus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3581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9 In verse 9 Pau described himself 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aged and now prisoner of Jesus Christ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aged and now prisoner of Christ Jesus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Confused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8077200" cy="1260476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10 Paul appealed for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Onesimus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Better vision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3"/>
            <a:chOff x="432" y="3052"/>
            <a:chExt cx="5088" cy="679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More seaworthy ships with skilled captains (no more shipwreck)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57475"/>
            <a:ext cx="4267200" cy="695325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14 Paul wanted Philemon’s good deed to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 voluntary, not by compulsion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 an example to Titus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 done in secret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43176"/>
            <a:ext cx="8305800" cy="73818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22 Paul asked Philemon to prepare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place for Paul’s books, especially the parchments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feast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guest room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257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Philemon 23 Who was called Paul’s fellow prisoner?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Tim Frizzell</a:t>
              </a: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Bill Watkins</a:t>
              </a: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Epaphras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1:2 Who cannot lie?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Paul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God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Titus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29025"/>
            <a:ext cx="324612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1:3 How was God’s word manifested?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Through preaching.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Through the holy scripture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Through prophets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438400"/>
            <a:ext cx="7772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1:5 Titus was left here to set in order things that were lacking and appoint elders.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Philippi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Ephesus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Crete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83162"/>
            <a:ext cx="3383280" cy="8080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1:7-8  What phrase was NOT used to describe an elder?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righteous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blameless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hospitable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67000"/>
            <a:ext cx="4236720" cy="762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1:9 Who was Titus to exhort and convict?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who had fallen away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who contradict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without zeal for the truth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2"/>
            <a:ext cx="6400800" cy="8080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1:7 How do the defiled and unbelieving deny God?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their writings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speech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works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408432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Titus 2:2 Who should be sober, reverent, temperate, sound in faith, in love, in patience?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The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older men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Camp counselors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Bible class teachers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6477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661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</cp:lastModifiedBy>
  <cp:revision>84</cp:revision>
  <dcterms:created xsi:type="dcterms:W3CDTF">2006-09-08T00:28:24Z</dcterms:created>
  <dcterms:modified xsi:type="dcterms:W3CDTF">2015-08-17T14:45:16Z</dcterms:modified>
</cp:coreProperties>
</file>