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7" r:id="rId2"/>
    <p:sldId id="313" r:id="rId3"/>
    <p:sldId id="258" r:id="rId4"/>
    <p:sldId id="259" r:id="rId5"/>
    <p:sldId id="260" r:id="rId6"/>
    <p:sldId id="261" r:id="rId7"/>
    <p:sldId id="262" r:id="rId8"/>
    <p:sldId id="263" r:id="rId9"/>
    <p:sldId id="285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6" r:id="rId29"/>
    <p:sldId id="287" r:id="rId3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66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4" autoAdjust="0"/>
  </p:normalViewPr>
  <p:slideViewPr>
    <p:cSldViewPr>
      <p:cViewPr varScale="1">
        <p:scale>
          <a:sx n="85" d="100"/>
          <a:sy n="85" d="100"/>
        </p:scale>
        <p:origin x="115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2E7B7496-BC26-4C29-8909-5A6CD5EA542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3" tIns="46581" rIns="93163" bIns="46581" numCol="1" anchor="t" anchorCtr="0" compatLnSpc="1">
            <a:prstTxWarp prst="textNoShape">
              <a:avLst/>
            </a:prstTxWarp>
          </a:bodyPr>
          <a:lstStyle>
            <a:lvl1pPr defTabSz="931887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43CBA35E-DFC6-40E9-A00B-1A8FE3BBFAF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3" tIns="46581" rIns="93163" bIns="46581" numCol="1" anchor="t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2468" name="Rectangle 4">
            <a:extLst>
              <a:ext uri="{FF2B5EF4-FFF2-40B4-BE49-F238E27FC236}">
                <a16:creationId xmlns:a16="http://schemas.microsoft.com/office/drawing/2014/main" id="{DA5948D8-6218-47D7-B571-9F79E9B1C79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3" tIns="46581" rIns="93163" bIns="46581" numCol="1" anchor="b" anchorCtr="0" compatLnSpc="1">
            <a:prstTxWarp prst="textNoShape">
              <a:avLst/>
            </a:prstTxWarp>
          </a:bodyPr>
          <a:lstStyle>
            <a:lvl1pPr defTabSz="931887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2469" name="Rectangle 5">
            <a:extLst>
              <a:ext uri="{FF2B5EF4-FFF2-40B4-BE49-F238E27FC236}">
                <a16:creationId xmlns:a16="http://schemas.microsoft.com/office/drawing/2014/main" id="{C2B6E19A-02F4-4B10-989C-119193B88C1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3" tIns="46581" rIns="93163" bIns="46581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/>
            </a:lvl1pPr>
          </a:lstStyle>
          <a:p>
            <a:pPr>
              <a:defRPr/>
            </a:pPr>
            <a:fld id="{847D577C-37B1-4878-B511-E2CE5BC1C5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40B338E2-D1C3-4703-928A-28CDF2B2E13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3" tIns="46581" rIns="93163" bIns="46581" numCol="1" anchor="t" anchorCtr="0" compatLnSpc="1">
            <a:prstTxWarp prst="textNoShape">
              <a:avLst/>
            </a:prstTxWarp>
          </a:bodyPr>
          <a:lstStyle>
            <a:lvl1pPr defTabSz="931887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DB44F8DF-048A-4725-B5AC-89DF6C04581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3" tIns="46581" rIns="93163" bIns="46581" numCol="1" anchor="t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3FEB116-D5BD-4324-8440-D86C4D8A00FE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413618E6-30C0-419F-B589-94CBF7628E4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3" tIns="46581" rIns="93163" bIns="465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31E3C9E5-35E3-422E-80E6-116B36212BB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3" tIns="46581" rIns="93163" bIns="46581" numCol="1" anchor="b" anchorCtr="0" compatLnSpc="1">
            <a:prstTxWarp prst="textNoShape">
              <a:avLst/>
            </a:prstTxWarp>
          </a:bodyPr>
          <a:lstStyle>
            <a:lvl1pPr defTabSz="931887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A16302F8-68C9-4231-81C4-DD3B6CA208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3" tIns="46581" rIns="93163" bIns="46581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/>
            </a:lvl1pPr>
          </a:lstStyle>
          <a:p>
            <a:pPr>
              <a:defRPr/>
            </a:pPr>
            <a:fld id="{6E31E323-D109-437C-888C-1801DB869B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1F29C4F3-3E4F-4962-8F9C-67412718A5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2788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99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71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43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15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7AD1F1-A3F6-4DF1-93F7-A17D858B0A0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743F9C22-C308-4EA7-8D0A-59353B19C8B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80C3541-862F-4718-AAC7-7CDB54AA80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CFBBA632-89BA-4AE0-9EE2-7C6C971E0F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2788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99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71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43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15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F8A9C82-F259-45D7-AF82-B06DBAB50209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73CB7C02-7611-494C-9716-0B0B51FE57A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ACBD14DC-B466-44F0-8887-50BC01F32A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942BF517-D326-4609-B423-EC9170AD22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2788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99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71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43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15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C33AAD0-492A-4E26-B8ED-583831C76FA1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AD89CF39-9EF8-43C6-B5E8-90ED492AA39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13D16FD5-7A00-428F-A6F5-164E0C7BD6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89531107-E28D-4C29-812A-E8D71C1EEE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2788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99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71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43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15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3A5F918-2173-474C-98EF-B99D81523741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0CE27F4C-0160-4E2B-B95A-9F2D65760A6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F293B442-9774-44BC-9B59-42DBEEB3CA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231C75D5-B5FD-419A-97E2-8222522E25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2788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99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71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43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15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AFE91A-652C-4C41-82FD-C48394FA48F2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F5D217B0-2887-4A5E-B6ED-2FF6F0FA79C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B7C81F24-6D03-4FA7-BFFC-A0D4760312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C0871F30-E0E3-4B24-9A6D-1C8C74C0DC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2788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99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71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43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15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AD51986-7800-4DB6-AA36-F50EBC4148D5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6E0979D2-641C-48DC-AA16-371DF44AB09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9F06B24E-B86C-49BD-AF1F-6328D22841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AA9459FF-9A1F-40B0-B13E-318A628563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2788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99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71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43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15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A71364-CC80-4EB6-BD0A-7C1DBB15DA05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FDCA7280-B46F-4969-810C-DB8564C41DD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2B7517C9-ECB5-45C2-A39C-ED6AD52DD8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40632A94-7F1A-4714-A4AD-F6033FB151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2788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99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71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43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15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106D67-B098-45D1-B157-9972D02F0C4B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89E53CD7-7587-4FA2-91D7-507143BCAC1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5A93642B-EA6F-4760-A13A-A8ABFB2203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D3D151E1-8C09-46B4-8E29-03DA05B3E5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2788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99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71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43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15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789144-F360-4880-A0F8-6A572CCCB5B8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EC37730F-6B7B-4677-A436-D6220E1C50B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E469D32E-7881-44EF-A7F0-9D99FECB13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74BAEDE5-4CD8-44AF-8ECF-EC9FF301B9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2788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99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71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43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15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7BC7D60-B631-433A-A16A-46D74EC51FAD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8A6FAF8D-0321-459F-8D49-BEC9B784705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5F5EDF09-C369-4296-8106-5BE3DC069B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BCE08FA0-E1EF-441F-8EA0-2BB3D845DF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2788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99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71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43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15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92B656-BD82-4B1D-A030-697887B55328}" type="slidenum">
              <a:rPr lang="en-US" altLang="en-US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F0A20ACB-CD10-4FB3-B783-946CA6D8B18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9540EA23-E7A8-4536-959D-A4ADBC8DCE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2DE016BF-B381-487F-9A4B-6036DDF002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2788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99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71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43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15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A2CB134-72C7-4CAA-80A6-7EB9991E43AE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55C6768D-D341-4123-AD56-383288ED4CF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416B5177-13E1-40B7-BB7F-C4495DA697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DA9DD2D3-37D2-437B-AFF3-59B356FEC0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2788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99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71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43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15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2B46232-050B-43B5-A241-494699E3ADC4}" type="slidenum">
              <a:rPr lang="en-US" altLang="en-US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8742E896-EC5C-406C-BF6F-9F23AD23A7B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15738E2F-7A58-4867-9ED6-A0A8737CF8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2CB62FAA-92C6-4D8C-9B8D-68C38B4467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2788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99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71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43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15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A6D1C01-D33F-48DE-9951-83BEA9F14D0A}" type="slidenum">
              <a:rPr lang="en-US" altLang="en-US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5E1E6477-F180-4E64-A75F-B93717467CE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933FBA32-B7A0-46B6-9029-A838068457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7EC45C22-B3D0-4BF7-A58A-C37BDC9FFB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2788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99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71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43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15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A259F85-A654-481C-9CFE-7E65729169A8}" type="slidenum">
              <a:rPr lang="en-US" altLang="en-US"/>
              <a:pPr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5C6C7AC0-2714-4DA0-8ED8-984A0D5FC27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6CC83591-34B5-470C-8904-ADA4B36AA3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FA167251-EF9F-4953-A5E6-12E14DD848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2788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99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71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43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15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6448A0-F103-4784-A5A9-24FD6E9BF0D9}" type="slidenum">
              <a:rPr lang="en-US" altLang="en-US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B2DA892E-4743-41B8-BEE1-B4B74C66116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56D27668-E081-426B-8AB3-CB06D1773F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E48093AF-3BEB-48C0-917C-BF867D943B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2788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99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71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43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15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B240D3E-AEB1-4402-87BD-83A3D0479DF6}" type="slidenum">
              <a:rPr lang="en-US" altLang="en-US"/>
              <a:pPr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36A631D3-9FE5-4932-88AC-E9581C1DC01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AB8A29D1-CC47-4E80-BF62-0684D25D16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078D4DDC-DACA-4DAD-8D63-2F88290CA7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2788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99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71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43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15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AA19DDC-6E8C-4760-B6B2-1746A65DD602}" type="slidenum">
              <a:rPr lang="en-US" altLang="en-US"/>
              <a:pPr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BED79FEF-3387-4FBB-BC97-10155415B4B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1D232604-7A24-4E27-A56F-4DE671C555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0723A63C-963C-49EA-B2D5-7BB3DD4A89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2788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99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71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43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15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9017C7-1211-4C54-BCF9-EA88B78795F1}" type="slidenum">
              <a:rPr lang="en-US" altLang="en-US"/>
              <a:pPr>
                <a:spcBef>
                  <a:spcPct val="0"/>
                </a:spcBef>
              </a:pPr>
              <a:t>27</a:t>
            </a:fld>
            <a:endParaRPr lang="en-US" altLang="en-US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B849378C-5E3F-4A6F-BFA8-606A73ECBE6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8997510A-55EA-4A8E-91A6-C9FDC66B93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8A2270BA-7AFC-46CB-A955-9C1EEC8356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538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6175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4963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375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095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815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535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255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943955B-4C7C-43E3-9862-6A114FD5BC86}" type="slidenum">
              <a:rPr lang="en-US" altLang="en-US"/>
              <a:pPr>
                <a:spcBef>
                  <a:spcPct val="0"/>
                </a:spcBef>
              </a:pPr>
              <a:t>28</a:t>
            </a:fld>
            <a:endParaRPr lang="en-US" altLang="en-US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2A1EF2A3-80E3-4FF9-B04E-C76302404B8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2FBDC9D3-BBF4-4CE5-A8C3-2F2B2ADB38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9B38A9AA-6601-4169-B860-9A7A91F57E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538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6175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4963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375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095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815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535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255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36D0232-9D51-45ED-B9A8-0DC3CE65AE35}" type="slidenum">
              <a:rPr lang="en-US" altLang="en-US"/>
              <a:pPr>
                <a:spcBef>
                  <a:spcPct val="0"/>
                </a:spcBef>
              </a:pPr>
              <a:t>29</a:t>
            </a:fld>
            <a:endParaRPr lang="en-US" altLang="en-US"/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063F69C6-2EBD-4EF4-A858-1B9C6628C15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1BA93537-89E5-434B-A916-5A6D493190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16,17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D9110EB8-BC1D-482B-949E-190A17FC2F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2788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99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71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43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15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541BC86-F0AA-49D2-9FBA-A69EAE0E6E19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B52A79AD-47E4-452C-9D84-76591525AF7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A5CC0D9F-5FFD-41F7-AD93-A9DEE2BE0B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985F7A86-4CFB-40D4-9DC3-A2A5E3076F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2788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99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71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43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15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95C6E12-6C6A-42EA-8775-5810F3909FAC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BE73CC86-3450-4C86-A78F-94E22DA5104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9EF7AA0E-A89A-4AC8-9456-4F8A091614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14C4D3F3-89B9-43D2-A4F9-C496D73EAD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2788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99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71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43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15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83241B-0E83-4D3D-8B0F-BDB499FDD632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B978B6B0-367E-43A6-8DF3-29BB83AF7DE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245F7B6E-4B61-4C44-8685-B3C19DE22F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CDAEE27E-EB33-485F-9651-F511D3B6AF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2788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99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71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43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15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532D07-11A7-4EC4-95B0-2E12328C0FB2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836A9686-41BA-4B8F-AB6C-7E7F108EEBF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A32E9F5B-ECF8-4681-ABDA-58F33CDD51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1A40513C-B299-4042-B066-FC5383A4CB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2788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99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71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43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15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ACE9B5-EFA3-4865-936D-7FCE4F4657C0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4A41B7EA-914A-43D4-9981-9B8F51F66B1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25349DD-4330-4CFA-86AC-3161003CA1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C50BBECF-08B8-40A3-98CA-3AFAD080E5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2788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99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71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43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15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2788F0-D042-4B7A-BC7B-41F414451BA9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10BDBBBE-5468-44DA-8741-767A17A2D1A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14C10EAE-9286-4B5D-AB06-19FABBB81A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F5EEA951-3611-4100-8DFA-C60FB96269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2788" indent="-219075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99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71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43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1588" indent="-219075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2D70332-E701-4314-B4C1-9C345F93CC54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50AE48D7-FF1D-4DF8-A3AB-A225ED9249A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E2B46F00-3E7E-4443-8349-BDD379D9C4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CF28A6-D87F-4E00-A874-E2C70B33FD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D82B66-497C-41D6-886C-CA29BD754A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58C7263-998F-448E-9472-C70D5B093A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8E1DD-A5A2-43C6-B841-9B399FBCF3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386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7D78DB-52EC-4FC6-A558-8361679679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CBFB2A-ECB8-42AA-BAD6-D17AF9C553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134BBB-FD6A-4C4B-859B-E6435330F6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4DBAB-0F51-41D4-B1BA-61BD973CD6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2845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74C4374-2E30-4E66-90B0-84FF367519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9BB5CD2-C476-46C3-9EA2-2C45F7C438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EAAF435-5F7B-4069-9891-5F17907CBD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B7898-76DB-4A57-99D5-5BAC0DCC80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7968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359C63-D4E2-460A-9F09-584CC0BC8E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C600A0-1B39-4A29-9966-7F3692FA8C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F312E2E-64A6-4E57-B4BA-C128876B23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B6128-67DE-41DB-88F3-2DDB5DEB15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8457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020B016-2234-41CD-B3CE-0C40CE67D7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2362405-9571-486B-8286-F30072E28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A54D65A-6FF9-4913-9CEB-88123D2139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0C87E-696B-407B-8A9E-415D0831E2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1292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F90CBC-286F-43F0-9160-143DDE9EFF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C432E4-6899-4952-9A7F-B95E368DAB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A5CA62-E9A0-4599-9867-DF365B948F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6410D-FB67-41A8-A01F-8EC3C48799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9631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6047449-60ED-4670-81F1-FD4F2E5A93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87DBD03-6189-4664-85B7-9FB8E863D6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74DF722-F5B5-4249-A3FE-1B32D61C61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57343-81F5-498F-92E2-1B65F48933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2829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19D5F38-C2AF-469B-AD2E-DCE47C8FB1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FDBC01F-EAA9-4B33-8681-460B5FA09F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D8B9B1B-ED50-4926-9ACA-68C1F00FB2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BF10D-F1CB-458B-8A76-EF407F7914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3210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9614F86-4E84-4575-A0CD-B0F91B2FCE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EB34C5-E0DF-490A-BB89-A11FFF3A0C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598216F-A44D-47F1-A3F0-2A04CC6AB7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2F000-D57E-4E9B-958C-8F3553A91B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447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6DCC36-AC56-48CD-9CD3-E875873E24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14858B-E43D-49CC-B6E4-039D253A49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F395D8-BD86-4391-BCA2-1127A79E45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C6FAD-2B54-4F52-8D42-8ADCB58B76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7030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C330F9-340D-474F-967B-2B2F11DD91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5271EC-74CE-4F87-921B-4E3ED75C31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E46B9B-CC36-4325-BEB4-616E7290E7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AF46A-FD9A-4044-9F70-97A903700D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1145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6F34278-037E-4A87-B50B-8FF1295B99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B1A3285-04B6-49D0-BF3A-B1934046DB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D0566D7-71D3-463B-800F-505862A1D3A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3CC3A68-681D-4B2A-B056-E97D79EADDB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F0726F9-CB0E-425D-8EDC-127883E6C4D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E7985083-AC0C-42DF-B547-4CF648A81A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05363C3D-B976-4DF5-A85C-5CFC72575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dirty="0">
                <a:solidFill>
                  <a:schemeClr val="bg1"/>
                </a:solidFill>
              </a:rPr>
              <a:t>Mock Bible Bowl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Bible Bowl copy">
            <a:extLst>
              <a:ext uri="{FF2B5EF4-FFF2-40B4-BE49-F238E27FC236}">
                <a16:creationId xmlns:a16="http://schemas.microsoft.com/office/drawing/2014/main" id="{62F4EBF5-C21A-40B8-A8E1-4CEEC1135F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 Box 3">
            <a:extLst>
              <a:ext uri="{FF2B5EF4-FFF2-40B4-BE49-F238E27FC236}">
                <a16:creationId xmlns:a16="http://schemas.microsoft.com/office/drawing/2014/main" id="{4C613280-08EB-471E-8B5D-0B0715E16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172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303BFA4D-46DB-4FCB-9ED4-B279868C84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5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Mark 8:24 What did the blind man from Bethsaida see after Jesus first spat on his eyes?</a:t>
            </a:r>
          </a:p>
        </p:txBody>
      </p:sp>
      <p:sp>
        <p:nvSpPr>
          <p:cNvPr id="20485" name="Text Box 5">
            <a:extLst>
              <a:ext uri="{FF2B5EF4-FFF2-40B4-BE49-F238E27FC236}">
                <a16:creationId xmlns:a16="http://schemas.microsoft.com/office/drawing/2014/main" id="{03AD54EC-78F3-4BA6-BC19-A1EE5D8A9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#8</a:t>
            </a:r>
          </a:p>
        </p:txBody>
      </p:sp>
      <p:grpSp>
        <p:nvGrpSpPr>
          <p:cNvPr id="11270" name="Group 6">
            <a:extLst>
              <a:ext uri="{FF2B5EF4-FFF2-40B4-BE49-F238E27FC236}">
                <a16:creationId xmlns:a16="http://schemas.microsoft.com/office/drawing/2014/main" id="{C4B8037B-DEE8-4AC9-B0B5-D8E60ADB8965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20494" name="Text Box 7">
              <a:extLst>
                <a:ext uri="{FF2B5EF4-FFF2-40B4-BE49-F238E27FC236}">
                  <a16:creationId xmlns:a16="http://schemas.microsoft.com/office/drawing/2014/main" id="{8F3F9794-C77C-4A5A-AAC9-56898A8ED2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A.  Nothing</a:t>
              </a:r>
            </a:p>
          </p:txBody>
        </p:sp>
        <p:sp>
          <p:nvSpPr>
            <p:cNvPr id="20495" name="Oval 8">
              <a:extLst>
                <a:ext uri="{FF2B5EF4-FFF2-40B4-BE49-F238E27FC236}">
                  <a16:creationId xmlns:a16="http://schemas.microsoft.com/office/drawing/2014/main" id="{8DBA8F8E-B9A0-48DF-8AA7-8B2112EF09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1273" name="Group 9">
            <a:extLst>
              <a:ext uri="{FF2B5EF4-FFF2-40B4-BE49-F238E27FC236}">
                <a16:creationId xmlns:a16="http://schemas.microsoft.com/office/drawing/2014/main" id="{AF3FEA4D-C86B-4D3B-AC5B-F431E8A512E6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20492" name="Text Box 10">
              <a:extLst>
                <a:ext uri="{FF2B5EF4-FFF2-40B4-BE49-F238E27FC236}">
                  <a16:creationId xmlns:a16="http://schemas.microsoft.com/office/drawing/2014/main" id="{ABC69EA5-77FB-4378-B548-05A51449A1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B.  Men like trees</a:t>
              </a:r>
            </a:p>
          </p:txBody>
        </p:sp>
        <p:sp>
          <p:nvSpPr>
            <p:cNvPr id="20493" name="Oval 11">
              <a:extLst>
                <a:ext uri="{FF2B5EF4-FFF2-40B4-BE49-F238E27FC236}">
                  <a16:creationId xmlns:a16="http://schemas.microsoft.com/office/drawing/2014/main" id="{49DCCBE3-EA1C-4BA8-B313-013217112B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1276" name="Group 12">
            <a:extLst>
              <a:ext uri="{FF2B5EF4-FFF2-40B4-BE49-F238E27FC236}">
                <a16:creationId xmlns:a16="http://schemas.microsoft.com/office/drawing/2014/main" id="{B5BF8749-BCEE-4E75-8628-7F9A14354A7E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5059363"/>
            <a:ext cx="8153400" cy="579437"/>
            <a:chOff x="432" y="3052"/>
            <a:chExt cx="5088" cy="365"/>
          </a:xfrm>
        </p:grpSpPr>
        <p:sp>
          <p:nvSpPr>
            <p:cNvPr id="20490" name="Text Box 13">
              <a:extLst>
                <a:ext uri="{FF2B5EF4-FFF2-40B4-BE49-F238E27FC236}">
                  <a16:creationId xmlns:a16="http://schemas.microsoft.com/office/drawing/2014/main" id="{40131A08-6C14-4789-8815-D661FFDDBF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800100" indent="-34290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257300" indent="-3429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714500" indent="-3429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171700" indent="-3429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628900" indent="-3429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086100" indent="-3429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543300" indent="-3429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000500" indent="-3429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AutoNum type="alphaUcPeriod" startAt="3"/>
              </a:pPr>
              <a:r>
                <a:rPr lang="en-US" altLang="en-US" b="1" dirty="0">
                  <a:solidFill>
                    <a:schemeClr val="bg1"/>
                  </a:solidFill>
                </a:rPr>
                <a:t>    A solar eclipse</a:t>
              </a:r>
            </a:p>
          </p:txBody>
        </p:sp>
        <p:sp>
          <p:nvSpPr>
            <p:cNvPr id="20491" name="Oval 14">
              <a:extLst>
                <a:ext uri="{FF2B5EF4-FFF2-40B4-BE49-F238E27FC236}">
                  <a16:creationId xmlns:a16="http://schemas.microsoft.com/office/drawing/2014/main" id="{A146BEEC-7A8E-4A70-9FB3-5551DE5C64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1279" name="AutoShape 15">
            <a:extLst>
              <a:ext uri="{FF2B5EF4-FFF2-40B4-BE49-F238E27FC236}">
                <a16:creationId xmlns:a16="http://schemas.microsoft.com/office/drawing/2014/main" id="{5FE21977-26D5-4E6D-B99C-7F797464F4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505200"/>
            <a:ext cx="5257800" cy="11430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Bible Bowl copy">
            <a:extLst>
              <a:ext uri="{FF2B5EF4-FFF2-40B4-BE49-F238E27FC236}">
                <a16:creationId xmlns:a16="http://schemas.microsoft.com/office/drawing/2014/main" id="{272EEB21-1117-4D5D-8AA4-D4C6DFD9A9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ext Box 3">
            <a:extLst>
              <a:ext uri="{FF2B5EF4-FFF2-40B4-BE49-F238E27FC236}">
                <a16:creationId xmlns:a16="http://schemas.microsoft.com/office/drawing/2014/main" id="{55F9ACA8-0DEB-41BC-B21A-F9339C0EC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172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A853325D-F9FB-4326-97C7-6394610BE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5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Mark 9:4 Who appeared with Jesus on a high mountain?</a:t>
            </a:r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12B71768-5281-45AB-AE77-475D3ED679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#9</a:t>
            </a:r>
          </a:p>
        </p:txBody>
      </p:sp>
      <p:grpSp>
        <p:nvGrpSpPr>
          <p:cNvPr id="12294" name="Group 6">
            <a:extLst>
              <a:ext uri="{FF2B5EF4-FFF2-40B4-BE49-F238E27FC236}">
                <a16:creationId xmlns:a16="http://schemas.microsoft.com/office/drawing/2014/main" id="{39E378BB-BD62-429B-9E78-07D478BF6028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482850"/>
            <a:ext cx="8077200" cy="579438"/>
            <a:chOff x="432" y="1612"/>
            <a:chExt cx="5088" cy="365"/>
          </a:xfrm>
        </p:grpSpPr>
        <p:sp>
          <p:nvSpPr>
            <p:cNvPr id="22542" name="Text Box 7">
              <a:extLst>
                <a:ext uri="{FF2B5EF4-FFF2-40B4-BE49-F238E27FC236}">
                  <a16:creationId xmlns:a16="http://schemas.microsoft.com/office/drawing/2014/main" id="{B1A9EA12-4EC2-494B-A536-C6BCD8258A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A.  	Elijah and Moses</a:t>
              </a:r>
            </a:p>
          </p:txBody>
        </p:sp>
        <p:sp>
          <p:nvSpPr>
            <p:cNvPr id="22543" name="Oval 8">
              <a:extLst>
                <a:ext uri="{FF2B5EF4-FFF2-40B4-BE49-F238E27FC236}">
                  <a16:creationId xmlns:a16="http://schemas.microsoft.com/office/drawing/2014/main" id="{846BA0D2-AD3C-4C56-AE8A-D3CC5118E1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2297" name="Group 9">
            <a:extLst>
              <a:ext uri="{FF2B5EF4-FFF2-40B4-BE49-F238E27FC236}">
                <a16:creationId xmlns:a16="http://schemas.microsoft.com/office/drawing/2014/main" id="{635589C9-222B-467A-AB0F-3349F4053051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3625850"/>
            <a:ext cx="8077200" cy="579438"/>
            <a:chOff x="432" y="2332"/>
            <a:chExt cx="5088" cy="365"/>
          </a:xfrm>
        </p:grpSpPr>
        <p:sp>
          <p:nvSpPr>
            <p:cNvPr id="22540" name="Text Box 10">
              <a:extLst>
                <a:ext uri="{FF2B5EF4-FFF2-40B4-BE49-F238E27FC236}">
                  <a16:creationId xmlns:a16="http://schemas.microsoft.com/office/drawing/2014/main" id="{904C7A31-EA0A-4C90-B1AD-D0ADC8FE07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B.  	Peter, Paul, and Mary</a:t>
              </a:r>
            </a:p>
          </p:txBody>
        </p:sp>
        <p:sp>
          <p:nvSpPr>
            <p:cNvPr id="22541" name="Oval 11">
              <a:extLst>
                <a:ext uri="{FF2B5EF4-FFF2-40B4-BE49-F238E27FC236}">
                  <a16:creationId xmlns:a16="http://schemas.microsoft.com/office/drawing/2014/main" id="{1D9F76AC-31F8-4F5D-83CF-207C8F9E83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2300" name="Group 12">
            <a:extLst>
              <a:ext uri="{FF2B5EF4-FFF2-40B4-BE49-F238E27FC236}">
                <a16:creationId xmlns:a16="http://schemas.microsoft.com/office/drawing/2014/main" id="{254B350F-A691-420E-8051-DE4FD88AAFA5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4845050"/>
            <a:ext cx="8077200" cy="579438"/>
            <a:chOff x="432" y="3052"/>
            <a:chExt cx="5088" cy="365"/>
          </a:xfrm>
        </p:grpSpPr>
        <p:sp>
          <p:nvSpPr>
            <p:cNvPr id="22538" name="Text Box 13">
              <a:extLst>
                <a:ext uri="{FF2B5EF4-FFF2-40B4-BE49-F238E27FC236}">
                  <a16:creationId xmlns:a16="http://schemas.microsoft.com/office/drawing/2014/main" id="{231910CA-CCCD-470C-95FD-F4DA87AC30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C.  	Doug Couch and Tom Todd</a:t>
              </a:r>
            </a:p>
          </p:txBody>
        </p:sp>
        <p:sp>
          <p:nvSpPr>
            <p:cNvPr id="22539" name="Oval 14">
              <a:extLst>
                <a:ext uri="{FF2B5EF4-FFF2-40B4-BE49-F238E27FC236}">
                  <a16:creationId xmlns:a16="http://schemas.microsoft.com/office/drawing/2014/main" id="{164A0205-ADE8-42C3-B52F-145B04BE26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2303" name="AutoShape 15">
            <a:extLst>
              <a:ext uri="{FF2B5EF4-FFF2-40B4-BE49-F238E27FC236}">
                <a16:creationId xmlns:a16="http://schemas.microsoft.com/office/drawing/2014/main" id="{F00CFECA-0318-4DD7-9D47-B149FA8E7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362200"/>
            <a:ext cx="7239000" cy="9144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30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Bible Bowl copy">
            <a:extLst>
              <a:ext uri="{FF2B5EF4-FFF2-40B4-BE49-F238E27FC236}">
                <a16:creationId xmlns:a16="http://schemas.microsoft.com/office/drawing/2014/main" id="{6C9E32D4-7725-49C3-B16C-9F8D82C091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Text Box 3">
            <a:extLst>
              <a:ext uri="{FF2B5EF4-FFF2-40B4-BE49-F238E27FC236}">
                <a16:creationId xmlns:a16="http://schemas.microsoft.com/office/drawing/2014/main" id="{FD4B8885-A78F-4522-9097-6C5B148402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172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91D0DAFD-9ECB-4372-BA79-FAEA1167EF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5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Mark 10:22 Why did a man go away sorrowful after Jesus told him to sell his goods?</a:t>
            </a:r>
          </a:p>
        </p:txBody>
      </p:sp>
      <p:sp>
        <p:nvSpPr>
          <p:cNvPr id="24581" name="Text Box 5">
            <a:extLst>
              <a:ext uri="{FF2B5EF4-FFF2-40B4-BE49-F238E27FC236}">
                <a16:creationId xmlns:a16="http://schemas.microsoft.com/office/drawing/2014/main" id="{EFEFBF85-012F-4347-AA0B-DC0A65DD69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#10</a:t>
            </a:r>
          </a:p>
        </p:txBody>
      </p:sp>
      <p:grpSp>
        <p:nvGrpSpPr>
          <p:cNvPr id="13318" name="Group 6">
            <a:extLst>
              <a:ext uri="{FF2B5EF4-FFF2-40B4-BE49-F238E27FC236}">
                <a16:creationId xmlns:a16="http://schemas.microsoft.com/office/drawing/2014/main" id="{1B224003-D983-4D56-8B90-386735AC8C30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482850"/>
            <a:ext cx="8077200" cy="579438"/>
            <a:chOff x="432" y="1612"/>
            <a:chExt cx="5088" cy="365"/>
          </a:xfrm>
        </p:grpSpPr>
        <p:sp>
          <p:nvSpPr>
            <p:cNvPr id="24590" name="Text Box 7">
              <a:extLst>
                <a:ext uri="{FF2B5EF4-FFF2-40B4-BE49-F238E27FC236}">
                  <a16:creationId xmlns:a16="http://schemas.microsoft.com/office/drawing/2014/main" id="{8AE00B6D-24C1-476C-AFFF-A7792592FF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A.  	He had no goods to sell</a:t>
              </a:r>
            </a:p>
          </p:txBody>
        </p:sp>
        <p:sp>
          <p:nvSpPr>
            <p:cNvPr id="24591" name="Oval 8">
              <a:extLst>
                <a:ext uri="{FF2B5EF4-FFF2-40B4-BE49-F238E27FC236}">
                  <a16:creationId xmlns:a16="http://schemas.microsoft.com/office/drawing/2014/main" id="{7CE0C51A-FEA2-45BA-9169-7818E3D6C9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3321" name="Group 9">
            <a:extLst>
              <a:ext uri="{FF2B5EF4-FFF2-40B4-BE49-F238E27FC236}">
                <a16:creationId xmlns:a16="http://schemas.microsoft.com/office/drawing/2014/main" id="{F49A6106-8AD5-4C21-8132-F2A06E4ACDCD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3625850"/>
            <a:ext cx="8077200" cy="579438"/>
            <a:chOff x="432" y="2332"/>
            <a:chExt cx="5088" cy="365"/>
          </a:xfrm>
        </p:grpSpPr>
        <p:sp>
          <p:nvSpPr>
            <p:cNvPr id="24588" name="Text Box 10">
              <a:extLst>
                <a:ext uri="{FF2B5EF4-FFF2-40B4-BE49-F238E27FC236}">
                  <a16:creationId xmlns:a16="http://schemas.microsoft.com/office/drawing/2014/main" id="{5C328B5D-C16D-473E-9D91-695503FDC8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B.  	He was possessed by the devil</a:t>
              </a:r>
            </a:p>
          </p:txBody>
        </p:sp>
        <p:sp>
          <p:nvSpPr>
            <p:cNvPr id="24589" name="Oval 11">
              <a:extLst>
                <a:ext uri="{FF2B5EF4-FFF2-40B4-BE49-F238E27FC236}">
                  <a16:creationId xmlns:a16="http://schemas.microsoft.com/office/drawing/2014/main" id="{DCD4CAAF-21BB-4270-9D42-4DC6DB0F8E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3324" name="Group 12">
            <a:extLst>
              <a:ext uri="{FF2B5EF4-FFF2-40B4-BE49-F238E27FC236}">
                <a16:creationId xmlns:a16="http://schemas.microsoft.com/office/drawing/2014/main" id="{A2578DE6-3234-4105-ACF6-F91089E8DAC1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4845050"/>
            <a:ext cx="8077200" cy="579438"/>
            <a:chOff x="432" y="3052"/>
            <a:chExt cx="5088" cy="365"/>
          </a:xfrm>
        </p:grpSpPr>
        <p:sp>
          <p:nvSpPr>
            <p:cNvPr id="24586" name="Text Box 13">
              <a:extLst>
                <a:ext uri="{FF2B5EF4-FFF2-40B4-BE49-F238E27FC236}">
                  <a16:creationId xmlns:a16="http://schemas.microsoft.com/office/drawing/2014/main" id="{DABAB1EA-74AC-45B2-8443-4E48AF7262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C.  	He had great possessions</a:t>
              </a:r>
            </a:p>
          </p:txBody>
        </p:sp>
        <p:sp>
          <p:nvSpPr>
            <p:cNvPr id="24587" name="Oval 14">
              <a:extLst>
                <a:ext uri="{FF2B5EF4-FFF2-40B4-BE49-F238E27FC236}">
                  <a16:creationId xmlns:a16="http://schemas.microsoft.com/office/drawing/2014/main" id="{39A9B5FB-E102-4D0A-A285-8E579E54D4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3327" name="AutoShape 15">
            <a:extLst>
              <a:ext uri="{FF2B5EF4-FFF2-40B4-BE49-F238E27FC236}">
                <a16:creationId xmlns:a16="http://schemas.microsoft.com/office/drawing/2014/main" id="{61236D37-7E9D-478C-B112-BC524432E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648200"/>
            <a:ext cx="8382000" cy="11430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Bible Bowl copy">
            <a:extLst>
              <a:ext uri="{FF2B5EF4-FFF2-40B4-BE49-F238E27FC236}">
                <a16:creationId xmlns:a16="http://schemas.microsoft.com/office/drawing/2014/main" id="{865715C4-5DD3-4B0B-AAD7-A4A9B4617B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 Box 3">
            <a:extLst>
              <a:ext uri="{FF2B5EF4-FFF2-40B4-BE49-F238E27FC236}">
                <a16:creationId xmlns:a16="http://schemas.microsoft.com/office/drawing/2014/main" id="{2344C5E6-5DFF-4CF0-8003-D974B40713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172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70BE8A86-A13F-4C89-B473-54B91A7E14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5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Mark 11:27-28 Who asked Jesus “by what authority are you doing these things?”</a:t>
            </a:r>
          </a:p>
        </p:txBody>
      </p:sp>
      <p:sp>
        <p:nvSpPr>
          <p:cNvPr id="26629" name="Text Box 5">
            <a:extLst>
              <a:ext uri="{FF2B5EF4-FFF2-40B4-BE49-F238E27FC236}">
                <a16:creationId xmlns:a16="http://schemas.microsoft.com/office/drawing/2014/main" id="{985034D7-FAA9-43D5-8EB7-E3C460183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#11</a:t>
            </a:r>
          </a:p>
        </p:txBody>
      </p:sp>
      <p:grpSp>
        <p:nvGrpSpPr>
          <p:cNvPr id="14342" name="Group 6">
            <a:extLst>
              <a:ext uri="{FF2B5EF4-FFF2-40B4-BE49-F238E27FC236}">
                <a16:creationId xmlns:a16="http://schemas.microsoft.com/office/drawing/2014/main" id="{594CA581-E3FC-487F-B564-9170CAC7B374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482850"/>
            <a:ext cx="8077200" cy="579438"/>
            <a:chOff x="432" y="1612"/>
            <a:chExt cx="5088" cy="365"/>
          </a:xfrm>
        </p:grpSpPr>
        <p:sp>
          <p:nvSpPr>
            <p:cNvPr id="26638" name="Text Box 7">
              <a:extLst>
                <a:ext uri="{FF2B5EF4-FFF2-40B4-BE49-F238E27FC236}">
                  <a16:creationId xmlns:a16="http://schemas.microsoft.com/office/drawing/2014/main" id="{D88FC8EB-B1BF-47E4-8E20-35243759FF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A.  	His mother and brothers</a:t>
              </a:r>
            </a:p>
          </p:txBody>
        </p:sp>
        <p:sp>
          <p:nvSpPr>
            <p:cNvPr id="26639" name="Oval 8">
              <a:extLst>
                <a:ext uri="{FF2B5EF4-FFF2-40B4-BE49-F238E27FC236}">
                  <a16:creationId xmlns:a16="http://schemas.microsoft.com/office/drawing/2014/main" id="{475C8E5E-C52A-4FCF-8D6E-D4B6B1C0A4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4345" name="Group 9">
            <a:extLst>
              <a:ext uri="{FF2B5EF4-FFF2-40B4-BE49-F238E27FC236}">
                <a16:creationId xmlns:a16="http://schemas.microsoft.com/office/drawing/2014/main" id="{D56C21DC-84B8-4D51-8A71-6922FE338D73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3625850"/>
            <a:ext cx="8077200" cy="579438"/>
            <a:chOff x="432" y="2332"/>
            <a:chExt cx="5088" cy="365"/>
          </a:xfrm>
        </p:grpSpPr>
        <p:sp>
          <p:nvSpPr>
            <p:cNvPr id="26636" name="Text Box 10">
              <a:extLst>
                <a:ext uri="{FF2B5EF4-FFF2-40B4-BE49-F238E27FC236}">
                  <a16:creationId xmlns:a16="http://schemas.microsoft.com/office/drawing/2014/main" id="{3F5DDBA7-F6E7-4B06-A6C9-AF8B81F6FF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B.  	The disciples</a:t>
              </a:r>
            </a:p>
          </p:txBody>
        </p:sp>
        <p:sp>
          <p:nvSpPr>
            <p:cNvPr id="26637" name="Oval 11">
              <a:extLst>
                <a:ext uri="{FF2B5EF4-FFF2-40B4-BE49-F238E27FC236}">
                  <a16:creationId xmlns:a16="http://schemas.microsoft.com/office/drawing/2014/main" id="{1095539A-BAA1-4422-A305-B34D891E83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4348" name="Group 12">
            <a:extLst>
              <a:ext uri="{FF2B5EF4-FFF2-40B4-BE49-F238E27FC236}">
                <a16:creationId xmlns:a16="http://schemas.microsoft.com/office/drawing/2014/main" id="{39CBEC80-B020-4A50-BE54-26DBABFB77B5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4845050"/>
            <a:ext cx="8077200" cy="1077913"/>
            <a:chOff x="432" y="3052"/>
            <a:chExt cx="5088" cy="679"/>
          </a:xfrm>
        </p:grpSpPr>
        <p:sp>
          <p:nvSpPr>
            <p:cNvPr id="26634" name="Text Box 13">
              <a:extLst>
                <a:ext uri="{FF2B5EF4-FFF2-40B4-BE49-F238E27FC236}">
                  <a16:creationId xmlns:a16="http://schemas.microsoft.com/office/drawing/2014/main" id="{EB7AD5CB-A213-49C2-A1BF-FEBB06EA9C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6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C.  	The chief priests, the scribes, and the elders</a:t>
              </a:r>
            </a:p>
          </p:txBody>
        </p:sp>
        <p:sp>
          <p:nvSpPr>
            <p:cNvPr id="26635" name="Oval 14">
              <a:extLst>
                <a:ext uri="{FF2B5EF4-FFF2-40B4-BE49-F238E27FC236}">
                  <a16:creationId xmlns:a16="http://schemas.microsoft.com/office/drawing/2014/main" id="{AA7D7797-E914-4B05-B217-C8C2049808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4351" name="AutoShape 15">
            <a:extLst>
              <a:ext uri="{FF2B5EF4-FFF2-40B4-BE49-F238E27FC236}">
                <a16:creationId xmlns:a16="http://schemas.microsoft.com/office/drawing/2014/main" id="{867AF842-59F4-4BFC-A12D-3956C9B74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572000"/>
            <a:ext cx="7924800" cy="1350963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5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Bible Bowl copy">
            <a:extLst>
              <a:ext uri="{FF2B5EF4-FFF2-40B4-BE49-F238E27FC236}">
                <a16:creationId xmlns:a16="http://schemas.microsoft.com/office/drawing/2014/main" id="{6925FC8C-B86F-4BD6-8867-E4D7B1DCA2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Text Box 3">
            <a:extLst>
              <a:ext uri="{FF2B5EF4-FFF2-40B4-BE49-F238E27FC236}">
                <a16:creationId xmlns:a16="http://schemas.microsoft.com/office/drawing/2014/main" id="{5E6B2B8F-A600-44A8-BDE2-6F248492F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172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EE96D8B3-E488-4A5D-A4C7-B2328ECC1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5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Mark 12:26 In what book is the burning bush passage?</a:t>
            </a:r>
          </a:p>
        </p:txBody>
      </p:sp>
      <p:sp>
        <p:nvSpPr>
          <p:cNvPr id="28677" name="Text Box 5">
            <a:extLst>
              <a:ext uri="{FF2B5EF4-FFF2-40B4-BE49-F238E27FC236}">
                <a16:creationId xmlns:a16="http://schemas.microsoft.com/office/drawing/2014/main" id="{A07BC36B-70CA-46BE-A997-927F745E9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#12</a:t>
            </a:r>
          </a:p>
        </p:txBody>
      </p:sp>
      <p:grpSp>
        <p:nvGrpSpPr>
          <p:cNvPr id="15366" name="Group 6">
            <a:extLst>
              <a:ext uri="{FF2B5EF4-FFF2-40B4-BE49-F238E27FC236}">
                <a16:creationId xmlns:a16="http://schemas.microsoft.com/office/drawing/2014/main" id="{1E2F5912-8EF2-4539-9D54-AFFCA248CE19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482850"/>
            <a:ext cx="8077200" cy="584200"/>
            <a:chOff x="432" y="1612"/>
            <a:chExt cx="5088" cy="368"/>
          </a:xfrm>
        </p:grpSpPr>
        <p:sp>
          <p:nvSpPr>
            <p:cNvPr id="28686" name="Text Box 7">
              <a:extLst>
                <a:ext uri="{FF2B5EF4-FFF2-40B4-BE49-F238E27FC236}">
                  <a16:creationId xmlns:a16="http://schemas.microsoft.com/office/drawing/2014/main" id="{8CBD1727-1983-4BA7-9B2E-14B4165DCF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A.  	The book of Moses</a:t>
              </a:r>
            </a:p>
          </p:txBody>
        </p:sp>
        <p:sp>
          <p:nvSpPr>
            <p:cNvPr id="28687" name="Oval 8">
              <a:extLst>
                <a:ext uri="{FF2B5EF4-FFF2-40B4-BE49-F238E27FC236}">
                  <a16:creationId xmlns:a16="http://schemas.microsoft.com/office/drawing/2014/main" id="{66E557A3-3649-421E-B264-3E8CF6CBA4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5369" name="Group 9">
            <a:extLst>
              <a:ext uri="{FF2B5EF4-FFF2-40B4-BE49-F238E27FC236}">
                <a16:creationId xmlns:a16="http://schemas.microsoft.com/office/drawing/2014/main" id="{51A7803F-7AB4-4ECD-A570-E1C7E26598F7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3625850"/>
            <a:ext cx="8077200" cy="584200"/>
            <a:chOff x="432" y="2332"/>
            <a:chExt cx="5088" cy="368"/>
          </a:xfrm>
        </p:grpSpPr>
        <p:sp>
          <p:nvSpPr>
            <p:cNvPr id="28684" name="Text Box 10">
              <a:extLst>
                <a:ext uri="{FF2B5EF4-FFF2-40B4-BE49-F238E27FC236}">
                  <a16:creationId xmlns:a16="http://schemas.microsoft.com/office/drawing/2014/main" id="{513B16A5-9872-42C7-B3D2-C079B4326B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B.  	The book of Exodus</a:t>
              </a:r>
            </a:p>
          </p:txBody>
        </p:sp>
        <p:sp>
          <p:nvSpPr>
            <p:cNvPr id="28685" name="Oval 11">
              <a:extLst>
                <a:ext uri="{FF2B5EF4-FFF2-40B4-BE49-F238E27FC236}">
                  <a16:creationId xmlns:a16="http://schemas.microsoft.com/office/drawing/2014/main" id="{870B2981-8A9E-48AB-A751-125824E875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5372" name="Group 12">
            <a:extLst>
              <a:ext uri="{FF2B5EF4-FFF2-40B4-BE49-F238E27FC236}">
                <a16:creationId xmlns:a16="http://schemas.microsoft.com/office/drawing/2014/main" id="{E8020868-ED89-476D-AB81-B041E769BBE9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4845050"/>
            <a:ext cx="8077200" cy="579438"/>
            <a:chOff x="432" y="3052"/>
            <a:chExt cx="5088" cy="365"/>
          </a:xfrm>
        </p:grpSpPr>
        <p:sp>
          <p:nvSpPr>
            <p:cNvPr id="28682" name="Text Box 13">
              <a:extLst>
                <a:ext uri="{FF2B5EF4-FFF2-40B4-BE49-F238E27FC236}">
                  <a16:creationId xmlns:a16="http://schemas.microsoft.com/office/drawing/2014/main" id="{F0F949E6-9FA7-4FCD-86C4-B589B2F9BC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C.  	The book of the Law of the Lord</a:t>
              </a:r>
            </a:p>
          </p:txBody>
        </p:sp>
        <p:sp>
          <p:nvSpPr>
            <p:cNvPr id="28683" name="Oval 14">
              <a:extLst>
                <a:ext uri="{FF2B5EF4-FFF2-40B4-BE49-F238E27FC236}">
                  <a16:creationId xmlns:a16="http://schemas.microsoft.com/office/drawing/2014/main" id="{B3ADBBB3-5A8E-4EDA-8944-BAE45D4FF6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5375" name="AutoShape 15">
            <a:extLst>
              <a:ext uri="{FF2B5EF4-FFF2-40B4-BE49-F238E27FC236}">
                <a16:creationId xmlns:a16="http://schemas.microsoft.com/office/drawing/2014/main" id="{2B901A11-FD38-4D4E-9274-FF9E714B0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362200"/>
            <a:ext cx="7467600" cy="8382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7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Bible Bowl copy">
            <a:extLst>
              <a:ext uri="{FF2B5EF4-FFF2-40B4-BE49-F238E27FC236}">
                <a16:creationId xmlns:a16="http://schemas.microsoft.com/office/drawing/2014/main" id="{59E4E99C-EEDD-4D11-98C2-94AB398AAD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Text Box 3">
            <a:extLst>
              <a:ext uri="{FF2B5EF4-FFF2-40B4-BE49-F238E27FC236}">
                <a16:creationId xmlns:a16="http://schemas.microsoft.com/office/drawing/2014/main" id="{1A8277B5-B224-41FC-89CC-4341E2BADB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172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973BEBC4-6212-4A87-B1D4-409183C61B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5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Mark 13:14 Who spoke of the abomination of desolation?</a:t>
            </a:r>
          </a:p>
        </p:txBody>
      </p:sp>
      <p:sp>
        <p:nvSpPr>
          <p:cNvPr id="30725" name="Text Box 5">
            <a:extLst>
              <a:ext uri="{FF2B5EF4-FFF2-40B4-BE49-F238E27FC236}">
                <a16:creationId xmlns:a16="http://schemas.microsoft.com/office/drawing/2014/main" id="{53426299-989D-4FA5-B0C7-5DEF25E5BD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#13</a:t>
            </a:r>
          </a:p>
        </p:txBody>
      </p:sp>
      <p:grpSp>
        <p:nvGrpSpPr>
          <p:cNvPr id="17414" name="Group 6">
            <a:extLst>
              <a:ext uri="{FF2B5EF4-FFF2-40B4-BE49-F238E27FC236}">
                <a16:creationId xmlns:a16="http://schemas.microsoft.com/office/drawing/2014/main" id="{6AE6A78A-7211-47DD-8A98-4B58A85F4BC4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482850"/>
            <a:ext cx="8077200" cy="579438"/>
            <a:chOff x="432" y="1612"/>
            <a:chExt cx="5088" cy="365"/>
          </a:xfrm>
        </p:grpSpPr>
        <p:sp>
          <p:nvSpPr>
            <p:cNvPr id="30734" name="Text Box 7">
              <a:extLst>
                <a:ext uri="{FF2B5EF4-FFF2-40B4-BE49-F238E27FC236}">
                  <a16:creationId xmlns:a16="http://schemas.microsoft.com/office/drawing/2014/main" id="{277A1946-82E7-41FF-AD12-17D5A53E2E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A.  	Josephus</a:t>
              </a:r>
            </a:p>
          </p:txBody>
        </p:sp>
        <p:sp>
          <p:nvSpPr>
            <p:cNvPr id="30735" name="Oval 8">
              <a:extLst>
                <a:ext uri="{FF2B5EF4-FFF2-40B4-BE49-F238E27FC236}">
                  <a16:creationId xmlns:a16="http://schemas.microsoft.com/office/drawing/2014/main" id="{134767D0-C61F-4F97-A818-79079868B5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7417" name="Group 9">
            <a:extLst>
              <a:ext uri="{FF2B5EF4-FFF2-40B4-BE49-F238E27FC236}">
                <a16:creationId xmlns:a16="http://schemas.microsoft.com/office/drawing/2014/main" id="{73CB32D3-3FB3-4DE5-B276-6D47EBE8F325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3625850"/>
            <a:ext cx="8077200" cy="579438"/>
            <a:chOff x="432" y="2332"/>
            <a:chExt cx="5088" cy="365"/>
          </a:xfrm>
        </p:grpSpPr>
        <p:sp>
          <p:nvSpPr>
            <p:cNvPr id="30732" name="Text Box 10">
              <a:extLst>
                <a:ext uri="{FF2B5EF4-FFF2-40B4-BE49-F238E27FC236}">
                  <a16:creationId xmlns:a16="http://schemas.microsoft.com/office/drawing/2014/main" id="{981510F6-9748-44FA-838C-AD1CB37321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B.  	Daniel</a:t>
              </a:r>
            </a:p>
          </p:txBody>
        </p:sp>
        <p:sp>
          <p:nvSpPr>
            <p:cNvPr id="30733" name="Oval 11">
              <a:extLst>
                <a:ext uri="{FF2B5EF4-FFF2-40B4-BE49-F238E27FC236}">
                  <a16:creationId xmlns:a16="http://schemas.microsoft.com/office/drawing/2014/main" id="{A2820792-B55E-41B7-98C8-32DFC47C45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7420" name="Group 12">
            <a:extLst>
              <a:ext uri="{FF2B5EF4-FFF2-40B4-BE49-F238E27FC236}">
                <a16:creationId xmlns:a16="http://schemas.microsoft.com/office/drawing/2014/main" id="{A06D22B8-E258-4A24-947D-3C0E15B92D13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4845050"/>
            <a:ext cx="8077200" cy="579438"/>
            <a:chOff x="432" y="3052"/>
            <a:chExt cx="5088" cy="365"/>
          </a:xfrm>
        </p:grpSpPr>
        <p:sp>
          <p:nvSpPr>
            <p:cNvPr id="30730" name="Text Box 13">
              <a:extLst>
                <a:ext uri="{FF2B5EF4-FFF2-40B4-BE49-F238E27FC236}">
                  <a16:creationId xmlns:a16="http://schemas.microsoft.com/office/drawing/2014/main" id="{0BE24AD0-E991-4B9A-A664-53EF6881BC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C.  	David</a:t>
              </a:r>
            </a:p>
          </p:txBody>
        </p:sp>
        <p:sp>
          <p:nvSpPr>
            <p:cNvPr id="30731" name="Oval 14">
              <a:extLst>
                <a:ext uri="{FF2B5EF4-FFF2-40B4-BE49-F238E27FC236}">
                  <a16:creationId xmlns:a16="http://schemas.microsoft.com/office/drawing/2014/main" id="{0C40E7BB-BD1F-454A-AD3B-32D0D60AF3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7423" name="AutoShape 15">
            <a:extLst>
              <a:ext uri="{FF2B5EF4-FFF2-40B4-BE49-F238E27FC236}">
                <a16:creationId xmlns:a16="http://schemas.microsoft.com/office/drawing/2014/main" id="{0A3C1D91-0B21-43D7-9E84-DB169E6329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352800"/>
            <a:ext cx="3810000" cy="11430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Bible Bowl copy">
            <a:extLst>
              <a:ext uri="{FF2B5EF4-FFF2-40B4-BE49-F238E27FC236}">
                <a16:creationId xmlns:a16="http://schemas.microsoft.com/office/drawing/2014/main" id="{5C9FCF9B-BBE6-415E-83F3-B013FA551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Text Box 3">
            <a:extLst>
              <a:ext uri="{FF2B5EF4-FFF2-40B4-BE49-F238E27FC236}">
                <a16:creationId xmlns:a16="http://schemas.microsoft.com/office/drawing/2014/main" id="{1BBA68FE-177A-40C8-AF52-E9631DC3B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172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5C7AE8DC-9AB3-4954-B9B4-A1EA57197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5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Mark 14:5 What was the fragrant oil of spikenard worth?</a:t>
            </a:r>
          </a:p>
        </p:txBody>
      </p:sp>
      <p:sp>
        <p:nvSpPr>
          <p:cNvPr id="32773" name="Text Box 5">
            <a:extLst>
              <a:ext uri="{FF2B5EF4-FFF2-40B4-BE49-F238E27FC236}">
                <a16:creationId xmlns:a16="http://schemas.microsoft.com/office/drawing/2014/main" id="{9BD50089-A319-42F5-84CE-116C9A3B43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</a:rPr>
              <a:t>#14</a:t>
            </a:r>
          </a:p>
        </p:txBody>
      </p:sp>
      <p:grpSp>
        <p:nvGrpSpPr>
          <p:cNvPr id="16390" name="Group 6">
            <a:extLst>
              <a:ext uri="{FF2B5EF4-FFF2-40B4-BE49-F238E27FC236}">
                <a16:creationId xmlns:a16="http://schemas.microsoft.com/office/drawing/2014/main" id="{1A070758-F78A-4BFE-B1F4-18EC94D86427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32782" name="Text Box 7">
              <a:extLst>
                <a:ext uri="{FF2B5EF4-FFF2-40B4-BE49-F238E27FC236}">
                  <a16:creationId xmlns:a16="http://schemas.microsoft.com/office/drawing/2014/main" id="{6C280DD5-BE72-4179-A676-529456F490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A.  	100 denarii</a:t>
              </a:r>
            </a:p>
          </p:txBody>
        </p:sp>
        <p:sp>
          <p:nvSpPr>
            <p:cNvPr id="32783" name="Oval 8">
              <a:extLst>
                <a:ext uri="{FF2B5EF4-FFF2-40B4-BE49-F238E27FC236}">
                  <a16:creationId xmlns:a16="http://schemas.microsoft.com/office/drawing/2014/main" id="{B6955258-0A8B-421C-B2CE-617EDAC88C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6393" name="Group 9">
            <a:extLst>
              <a:ext uri="{FF2B5EF4-FFF2-40B4-BE49-F238E27FC236}">
                <a16:creationId xmlns:a16="http://schemas.microsoft.com/office/drawing/2014/main" id="{D5AC6B40-3F05-439E-87C3-483D3BE41252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3840163"/>
            <a:ext cx="8077200" cy="1323975"/>
            <a:chOff x="432" y="2332"/>
            <a:chExt cx="5088" cy="834"/>
          </a:xfrm>
        </p:grpSpPr>
        <p:sp>
          <p:nvSpPr>
            <p:cNvPr id="32780" name="Text Box 10">
              <a:extLst>
                <a:ext uri="{FF2B5EF4-FFF2-40B4-BE49-F238E27FC236}">
                  <a16:creationId xmlns:a16="http://schemas.microsoft.com/office/drawing/2014/main" id="{1EA92816-B506-4488-9CFD-3B157CFBE2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8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800100" indent="-34290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257300" indent="-3429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714500" indent="-3429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171700" indent="-3429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628900" indent="-3429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086100" indent="-3429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543300" indent="-3429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000500" indent="-3429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AutoNum type="alphaUcPeriod" startAt="2"/>
              </a:pPr>
              <a:r>
                <a:rPr lang="en-US" altLang="en-US" b="1" dirty="0">
                  <a:solidFill>
                    <a:schemeClr val="bg1"/>
                  </a:solidFill>
                </a:rPr>
                <a:t>    300 denarii</a:t>
              </a:r>
            </a:p>
            <a:p>
              <a:pPr eaLnBrk="1" hangingPunct="1">
                <a:spcBef>
                  <a:spcPct val="50000"/>
                </a:spcBef>
                <a:buFontTx/>
                <a:buAutoNum type="alphaUcPeriod" startAt="2"/>
              </a:pPr>
              <a:endParaRPr lang="en-US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2781" name="Oval 11">
              <a:extLst>
                <a:ext uri="{FF2B5EF4-FFF2-40B4-BE49-F238E27FC236}">
                  <a16:creationId xmlns:a16="http://schemas.microsoft.com/office/drawing/2014/main" id="{A74FB290-F63A-41DF-99E4-67D93716A1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6396" name="Group 12">
            <a:extLst>
              <a:ext uri="{FF2B5EF4-FFF2-40B4-BE49-F238E27FC236}">
                <a16:creationId xmlns:a16="http://schemas.microsoft.com/office/drawing/2014/main" id="{A95D0297-6E02-494B-89F8-8696851E82B6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5059363"/>
            <a:ext cx="8077200" cy="579437"/>
            <a:chOff x="432" y="3052"/>
            <a:chExt cx="5088" cy="365"/>
          </a:xfrm>
        </p:grpSpPr>
        <p:sp>
          <p:nvSpPr>
            <p:cNvPr id="32778" name="Text Box 13">
              <a:extLst>
                <a:ext uri="{FF2B5EF4-FFF2-40B4-BE49-F238E27FC236}">
                  <a16:creationId xmlns:a16="http://schemas.microsoft.com/office/drawing/2014/main" id="{490C67F9-55D1-4038-B036-231678C71F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C.  	70 shekels</a:t>
              </a:r>
            </a:p>
          </p:txBody>
        </p:sp>
        <p:sp>
          <p:nvSpPr>
            <p:cNvPr id="32779" name="Oval 14">
              <a:extLst>
                <a:ext uri="{FF2B5EF4-FFF2-40B4-BE49-F238E27FC236}">
                  <a16:creationId xmlns:a16="http://schemas.microsoft.com/office/drawing/2014/main" id="{5ECE9B83-3BF1-4B14-B212-9094083FD8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6399" name="AutoShape 15">
            <a:extLst>
              <a:ext uri="{FF2B5EF4-FFF2-40B4-BE49-F238E27FC236}">
                <a16:creationId xmlns:a16="http://schemas.microsoft.com/office/drawing/2014/main" id="{52DA4D73-4D45-47E6-ADFC-368FA448E3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757613"/>
            <a:ext cx="5791200" cy="744537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9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Bible Bowl copy">
            <a:extLst>
              <a:ext uri="{FF2B5EF4-FFF2-40B4-BE49-F238E27FC236}">
                <a16:creationId xmlns:a16="http://schemas.microsoft.com/office/drawing/2014/main" id="{B9BB569A-4BA9-4CC8-8467-B470F5B7CD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Text Box 3">
            <a:extLst>
              <a:ext uri="{FF2B5EF4-FFF2-40B4-BE49-F238E27FC236}">
                <a16:creationId xmlns:a16="http://schemas.microsoft.com/office/drawing/2014/main" id="{83B047F8-9F24-4A91-963F-AE9FE4832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172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5E9A7C6B-53BA-452F-BAF5-A7753AC84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5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Mark 15:21 Who were the sons of Simon the </a:t>
            </a:r>
            <a:r>
              <a:rPr lang="en-US" altLang="en-US" b="1" dirty="0" err="1">
                <a:solidFill>
                  <a:schemeClr val="bg1"/>
                </a:solidFill>
              </a:rPr>
              <a:t>Cyrenian</a:t>
            </a:r>
            <a:r>
              <a:rPr lang="en-US" altLang="en-US" b="1" dirty="0">
                <a:solidFill>
                  <a:schemeClr val="bg1"/>
                </a:solidFill>
              </a:rPr>
              <a:t> who carried the cross of Jesus?</a:t>
            </a:r>
          </a:p>
        </p:txBody>
      </p:sp>
      <p:sp>
        <p:nvSpPr>
          <p:cNvPr id="34821" name="Text Box 5">
            <a:extLst>
              <a:ext uri="{FF2B5EF4-FFF2-40B4-BE49-F238E27FC236}">
                <a16:creationId xmlns:a16="http://schemas.microsoft.com/office/drawing/2014/main" id="{86B17D08-BF35-4C46-8ED9-496035A20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#15</a:t>
            </a:r>
          </a:p>
        </p:txBody>
      </p:sp>
      <p:grpSp>
        <p:nvGrpSpPr>
          <p:cNvPr id="18438" name="Group 6">
            <a:extLst>
              <a:ext uri="{FF2B5EF4-FFF2-40B4-BE49-F238E27FC236}">
                <a16:creationId xmlns:a16="http://schemas.microsoft.com/office/drawing/2014/main" id="{E50F391A-8181-4B1B-B6FF-4422A2BFCBB3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482850"/>
            <a:ext cx="7848600" cy="1311275"/>
            <a:chOff x="432" y="1612"/>
            <a:chExt cx="5088" cy="826"/>
          </a:xfrm>
        </p:grpSpPr>
        <p:sp>
          <p:nvSpPr>
            <p:cNvPr id="34830" name="Text Box 7">
              <a:extLst>
                <a:ext uri="{FF2B5EF4-FFF2-40B4-BE49-F238E27FC236}">
                  <a16:creationId xmlns:a16="http://schemas.microsoft.com/office/drawing/2014/main" id="{4B97713F-8D75-4544-8A69-1911678F6B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800100" indent="-34290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257300" indent="-3429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714500" indent="-3429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171700" indent="-3429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628900" indent="-3429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086100" indent="-3429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543300" indent="-3429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000500" indent="-3429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AutoNum type="alphaUcPeriod"/>
              </a:pPr>
              <a:r>
                <a:rPr lang="en-US" altLang="en-US" b="1" dirty="0">
                  <a:solidFill>
                    <a:schemeClr val="bg1"/>
                  </a:solidFill>
                </a:rPr>
                <a:t>    Alexander and Rufus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4831" name="Oval 8">
              <a:extLst>
                <a:ext uri="{FF2B5EF4-FFF2-40B4-BE49-F238E27FC236}">
                  <a16:creationId xmlns:a16="http://schemas.microsoft.com/office/drawing/2014/main" id="{36E20959-8A33-44E7-A1A5-49D092FE95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8441" name="Group 9">
            <a:extLst>
              <a:ext uri="{FF2B5EF4-FFF2-40B4-BE49-F238E27FC236}">
                <a16:creationId xmlns:a16="http://schemas.microsoft.com/office/drawing/2014/main" id="{9EAF026A-0AAB-445A-ACB5-7BF2EF7FE50F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3625850"/>
            <a:ext cx="8077200" cy="579438"/>
            <a:chOff x="432" y="2332"/>
            <a:chExt cx="5088" cy="365"/>
          </a:xfrm>
        </p:grpSpPr>
        <p:sp>
          <p:nvSpPr>
            <p:cNvPr id="34828" name="Text Box 10">
              <a:extLst>
                <a:ext uri="{FF2B5EF4-FFF2-40B4-BE49-F238E27FC236}">
                  <a16:creationId xmlns:a16="http://schemas.microsoft.com/office/drawing/2014/main" id="{3E0DCCFC-86C2-4A60-9C9A-ECC4BF65C9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B.  	Paul and Silas</a:t>
              </a:r>
            </a:p>
          </p:txBody>
        </p:sp>
        <p:sp>
          <p:nvSpPr>
            <p:cNvPr id="34829" name="Oval 11">
              <a:extLst>
                <a:ext uri="{FF2B5EF4-FFF2-40B4-BE49-F238E27FC236}">
                  <a16:creationId xmlns:a16="http://schemas.microsoft.com/office/drawing/2014/main" id="{72E9011C-8618-4A5D-B3C9-DEE9E3CD25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8444" name="Group 12">
            <a:extLst>
              <a:ext uri="{FF2B5EF4-FFF2-40B4-BE49-F238E27FC236}">
                <a16:creationId xmlns:a16="http://schemas.microsoft.com/office/drawing/2014/main" id="{3F7DB019-D399-4806-85BA-91E689C768C3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4845050"/>
            <a:ext cx="8077200" cy="579438"/>
            <a:chOff x="432" y="3052"/>
            <a:chExt cx="5088" cy="365"/>
          </a:xfrm>
        </p:grpSpPr>
        <p:sp>
          <p:nvSpPr>
            <p:cNvPr id="34826" name="Text Box 13">
              <a:extLst>
                <a:ext uri="{FF2B5EF4-FFF2-40B4-BE49-F238E27FC236}">
                  <a16:creationId xmlns:a16="http://schemas.microsoft.com/office/drawing/2014/main" id="{0FAEB510-6173-43E4-84B9-82290645CB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C.  	Timothy and Epaphroditus</a:t>
              </a:r>
            </a:p>
          </p:txBody>
        </p:sp>
        <p:sp>
          <p:nvSpPr>
            <p:cNvPr id="34827" name="Oval 14">
              <a:extLst>
                <a:ext uri="{FF2B5EF4-FFF2-40B4-BE49-F238E27FC236}">
                  <a16:creationId xmlns:a16="http://schemas.microsoft.com/office/drawing/2014/main" id="{FE9D7F80-437B-42D6-A8AD-76647894D7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8447" name="AutoShape 15">
            <a:extLst>
              <a:ext uri="{FF2B5EF4-FFF2-40B4-BE49-F238E27FC236}">
                <a16:creationId xmlns:a16="http://schemas.microsoft.com/office/drawing/2014/main" id="{419E3E99-5EAC-416C-A0EE-9E82F14AB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09800"/>
            <a:ext cx="6172200" cy="11430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4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Bible Bowl copy">
            <a:extLst>
              <a:ext uri="{FF2B5EF4-FFF2-40B4-BE49-F238E27FC236}">
                <a16:creationId xmlns:a16="http://schemas.microsoft.com/office/drawing/2014/main" id="{041B5D25-CC21-4154-9214-16CAAB860A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Text Box 3">
            <a:extLst>
              <a:ext uri="{FF2B5EF4-FFF2-40B4-BE49-F238E27FC236}">
                <a16:creationId xmlns:a16="http://schemas.microsoft.com/office/drawing/2014/main" id="{3BD0A7F1-8C40-4200-B2A1-B876B33E3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172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id="{E5D3448E-B018-402D-8849-57EAF084E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5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Mark 16:9 How many demons were cast out of Mary Magdalene?</a:t>
            </a:r>
          </a:p>
        </p:txBody>
      </p:sp>
      <p:sp>
        <p:nvSpPr>
          <p:cNvPr id="36869" name="Text Box 5">
            <a:extLst>
              <a:ext uri="{FF2B5EF4-FFF2-40B4-BE49-F238E27FC236}">
                <a16:creationId xmlns:a16="http://schemas.microsoft.com/office/drawing/2014/main" id="{1D46D419-5A2C-4359-A520-40E868908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#16</a:t>
            </a:r>
          </a:p>
        </p:txBody>
      </p:sp>
      <p:grpSp>
        <p:nvGrpSpPr>
          <p:cNvPr id="19462" name="Group 6">
            <a:extLst>
              <a:ext uri="{FF2B5EF4-FFF2-40B4-BE49-F238E27FC236}">
                <a16:creationId xmlns:a16="http://schemas.microsoft.com/office/drawing/2014/main" id="{F6B05564-3C2B-4E27-8EAF-6C12C337A59A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482850"/>
            <a:ext cx="8077200" cy="584200"/>
            <a:chOff x="432" y="1612"/>
            <a:chExt cx="5088" cy="368"/>
          </a:xfrm>
        </p:grpSpPr>
        <p:sp>
          <p:nvSpPr>
            <p:cNvPr id="36878" name="Text Box 7">
              <a:extLst>
                <a:ext uri="{FF2B5EF4-FFF2-40B4-BE49-F238E27FC236}">
                  <a16:creationId xmlns:a16="http://schemas.microsoft.com/office/drawing/2014/main" id="{AF644E2A-7FC0-4E5C-A421-C288340586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A.  	None</a:t>
              </a:r>
            </a:p>
          </p:txBody>
        </p:sp>
        <p:sp>
          <p:nvSpPr>
            <p:cNvPr id="36879" name="Oval 8">
              <a:extLst>
                <a:ext uri="{FF2B5EF4-FFF2-40B4-BE49-F238E27FC236}">
                  <a16:creationId xmlns:a16="http://schemas.microsoft.com/office/drawing/2014/main" id="{FC675A1F-2156-41E4-AA67-7573DF872E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9465" name="Group 9">
            <a:extLst>
              <a:ext uri="{FF2B5EF4-FFF2-40B4-BE49-F238E27FC236}">
                <a16:creationId xmlns:a16="http://schemas.microsoft.com/office/drawing/2014/main" id="{2293902A-0FD7-46FC-9963-579923E4707D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3625850"/>
            <a:ext cx="8077200" cy="579438"/>
            <a:chOff x="432" y="2332"/>
            <a:chExt cx="5088" cy="365"/>
          </a:xfrm>
        </p:grpSpPr>
        <p:sp>
          <p:nvSpPr>
            <p:cNvPr id="36876" name="Text Box 10">
              <a:extLst>
                <a:ext uri="{FF2B5EF4-FFF2-40B4-BE49-F238E27FC236}">
                  <a16:creationId xmlns:a16="http://schemas.microsoft.com/office/drawing/2014/main" id="{87883522-5CFE-46DF-A936-8B41A757FF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B.  	6	</a:t>
              </a:r>
            </a:p>
          </p:txBody>
        </p:sp>
        <p:sp>
          <p:nvSpPr>
            <p:cNvPr id="36877" name="Oval 11">
              <a:extLst>
                <a:ext uri="{FF2B5EF4-FFF2-40B4-BE49-F238E27FC236}">
                  <a16:creationId xmlns:a16="http://schemas.microsoft.com/office/drawing/2014/main" id="{B3CB53B1-65A6-4A9D-98C9-B929A88C30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9468" name="Group 12">
            <a:extLst>
              <a:ext uri="{FF2B5EF4-FFF2-40B4-BE49-F238E27FC236}">
                <a16:creationId xmlns:a16="http://schemas.microsoft.com/office/drawing/2014/main" id="{F083318C-D9A7-4436-9D91-BD08F13AC3F0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4845050"/>
            <a:ext cx="8077200" cy="579438"/>
            <a:chOff x="432" y="3052"/>
            <a:chExt cx="5088" cy="365"/>
          </a:xfrm>
        </p:grpSpPr>
        <p:sp>
          <p:nvSpPr>
            <p:cNvPr id="36874" name="Text Box 13">
              <a:extLst>
                <a:ext uri="{FF2B5EF4-FFF2-40B4-BE49-F238E27FC236}">
                  <a16:creationId xmlns:a16="http://schemas.microsoft.com/office/drawing/2014/main" id="{86E082DB-28C6-4F51-8068-6F5B9C3AB7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C.  	7</a:t>
              </a:r>
            </a:p>
          </p:txBody>
        </p:sp>
        <p:sp>
          <p:nvSpPr>
            <p:cNvPr id="36875" name="Oval 14">
              <a:extLst>
                <a:ext uri="{FF2B5EF4-FFF2-40B4-BE49-F238E27FC236}">
                  <a16:creationId xmlns:a16="http://schemas.microsoft.com/office/drawing/2014/main" id="{3247B489-CB0F-4B27-9CBA-B63F42F67A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9471" name="AutoShape 15">
            <a:extLst>
              <a:ext uri="{FF2B5EF4-FFF2-40B4-BE49-F238E27FC236}">
                <a16:creationId xmlns:a16="http://schemas.microsoft.com/office/drawing/2014/main" id="{AF9CA3F6-558C-416D-A384-A12167027C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572000"/>
            <a:ext cx="4457700" cy="11430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7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Bible Bowl copy">
            <a:extLst>
              <a:ext uri="{FF2B5EF4-FFF2-40B4-BE49-F238E27FC236}">
                <a16:creationId xmlns:a16="http://schemas.microsoft.com/office/drawing/2014/main" id="{22B12D73-B314-4A0A-90B6-9337117F63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5" name="Text Box 3">
            <a:extLst>
              <a:ext uri="{FF2B5EF4-FFF2-40B4-BE49-F238E27FC236}">
                <a16:creationId xmlns:a16="http://schemas.microsoft.com/office/drawing/2014/main" id="{96486C06-DB18-4779-A4D8-43DA55965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172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0484" name="Text Box 4">
            <a:extLst>
              <a:ext uri="{FF2B5EF4-FFF2-40B4-BE49-F238E27FC236}">
                <a16:creationId xmlns:a16="http://schemas.microsoft.com/office/drawing/2014/main" id="{DB64C55D-B269-41CE-ABE5-0225DAE933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5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Philippians 1:23 Which is considered “far better”?</a:t>
            </a:r>
          </a:p>
        </p:txBody>
      </p:sp>
      <p:sp>
        <p:nvSpPr>
          <p:cNvPr id="38917" name="Text Box 5">
            <a:extLst>
              <a:ext uri="{FF2B5EF4-FFF2-40B4-BE49-F238E27FC236}">
                <a16:creationId xmlns:a16="http://schemas.microsoft.com/office/drawing/2014/main" id="{902C5CE9-58EC-45D6-BD3D-B795C0560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#17</a:t>
            </a:r>
          </a:p>
        </p:txBody>
      </p:sp>
      <p:grpSp>
        <p:nvGrpSpPr>
          <p:cNvPr id="20486" name="Group 6">
            <a:extLst>
              <a:ext uri="{FF2B5EF4-FFF2-40B4-BE49-F238E27FC236}">
                <a16:creationId xmlns:a16="http://schemas.microsoft.com/office/drawing/2014/main" id="{C0CA1701-351D-4003-9FBA-9CF7F2A91A47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482850"/>
            <a:ext cx="8077200" cy="579438"/>
            <a:chOff x="432" y="1612"/>
            <a:chExt cx="5088" cy="365"/>
          </a:xfrm>
        </p:grpSpPr>
        <p:sp>
          <p:nvSpPr>
            <p:cNvPr id="38926" name="Text Box 7">
              <a:extLst>
                <a:ext uri="{FF2B5EF4-FFF2-40B4-BE49-F238E27FC236}">
                  <a16:creationId xmlns:a16="http://schemas.microsoft.com/office/drawing/2014/main" id="{E34EE6D0-DF95-4BD1-B544-4FA8C16C3F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A.  	Remaining in the flesh</a:t>
              </a:r>
            </a:p>
          </p:txBody>
        </p:sp>
        <p:sp>
          <p:nvSpPr>
            <p:cNvPr id="38927" name="Oval 8">
              <a:extLst>
                <a:ext uri="{FF2B5EF4-FFF2-40B4-BE49-F238E27FC236}">
                  <a16:creationId xmlns:a16="http://schemas.microsoft.com/office/drawing/2014/main" id="{4BC863B8-89BE-4AF2-876D-A8EDBD546B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0489" name="Group 9">
            <a:extLst>
              <a:ext uri="{FF2B5EF4-FFF2-40B4-BE49-F238E27FC236}">
                <a16:creationId xmlns:a16="http://schemas.microsoft.com/office/drawing/2014/main" id="{621EDF9E-2F87-438F-9C89-95F243857C47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3625850"/>
            <a:ext cx="8077200" cy="579438"/>
            <a:chOff x="432" y="2332"/>
            <a:chExt cx="5088" cy="365"/>
          </a:xfrm>
        </p:grpSpPr>
        <p:sp>
          <p:nvSpPr>
            <p:cNvPr id="38924" name="Text Box 10">
              <a:extLst>
                <a:ext uri="{FF2B5EF4-FFF2-40B4-BE49-F238E27FC236}">
                  <a16:creationId xmlns:a16="http://schemas.microsoft.com/office/drawing/2014/main" id="{979E91A7-0EBA-42D1-8ED8-024C517DAE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B.  	Departing and being with Christ</a:t>
              </a:r>
            </a:p>
          </p:txBody>
        </p:sp>
        <p:sp>
          <p:nvSpPr>
            <p:cNvPr id="38925" name="Oval 11">
              <a:extLst>
                <a:ext uri="{FF2B5EF4-FFF2-40B4-BE49-F238E27FC236}">
                  <a16:creationId xmlns:a16="http://schemas.microsoft.com/office/drawing/2014/main" id="{2279CA2A-0CB8-40B4-81BD-069F26E952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0492" name="Group 12">
            <a:extLst>
              <a:ext uri="{FF2B5EF4-FFF2-40B4-BE49-F238E27FC236}">
                <a16:creationId xmlns:a16="http://schemas.microsoft.com/office/drawing/2014/main" id="{52FFE53B-3CC2-4469-A002-EF487F5571F2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4845052"/>
            <a:ext cx="8077200" cy="1077913"/>
            <a:chOff x="432" y="3052"/>
            <a:chExt cx="5088" cy="679"/>
          </a:xfrm>
        </p:grpSpPr>
        <p:sp>
          <p:nvSpPr>
            <p:cNvPr id="38922" name="Text Box 13">
              <a:extLst>
                <a:ext uri="{FF2B5EF4-FFF2-40B4-BE49-F238E27FC236}">
                  <a16:creationId xmlns:a16="http://schemas.microsoft.com/office/drawing/2014/main" id="{DE8458C0-F1F8-4353-BCF4-EEBD2BABC7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6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800100" indent="-34290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257300" indent="-3429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714500" indent="-3429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171700" indent="-3429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628900" indent="-3429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086100" indent="-3429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543300" indent="-3429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000500" indent="-3429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AutoNum type="alphaUcPeriod" startAt="3"/>
              </a:pPr>
              <a:r>
                <a:rPr lang="en-US" altLang="en-US" b="1" dirty="0">
                  <a:solidFill>
                    <a:schemeClr val="bg1"/>
                  </a:solidFill>
                </a:rPr>
                <a:t>    Being present in body and absent in spirit</a:t>
              </a:r>
            </a:p>
          </p:txBody>
        </p:sp>
        <p:sp>
          <p:nvSpPr>
            <p:cNvPr id="38923" name="Oval 14">
              <a:extLst>
                <a:ext uri="{FF2B5EF4-FFF2-40B4-BE49-F238E27FC236}">
                  <a16:creationId xmlns:a16="http://schemas.microsoft.com/office/drawing/2014/main" id="{ED226C77-584A-4563-88DA-019843A30E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20495" name="AutoShape 15">
            <a:extLst>
              <a:ext uri="{FF2B5EF4-FFF2-40B4-BE49-F238E27FC236}">
                <a16:creationId xmlns:a16="http://schemas.microsoft.com/office/drawing/2014/main" id="{3E6AECF6-2DB0-489E-9C55-4B68F19CF4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352800"/>
            <a:ext cx="8458200" cy="11430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049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54" name="Picture 2" descr="Image result for reminder finger string">
            <a:extLst>
              <a:ext uri="{FF2B5EF4-FFF2-40B4-BE49-F238E27FC236}">
                <a16:creationId xmlns:a16="http://schemas.microsoft.com/office/drawing/2014/main" id="{A35B2308-7602-4123-8919-DC57843206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82362"/>
            <a:ext cx="4371975" cy="6550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E17A760-4862-4CA6-8D9C-8AE4B4E82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/>
              <a:t>Don’t forget!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F231E-EE0E-4B53-B124-E9B76E6BF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Raise cards when we call “time”</a:t>
            </a:r>
          </a:p>
          <a:p>
            <a:r>
              <a:rPr lang="en-US" dirty="0"/>
              <a:t>Keep your eyes straight ahead</a:t>
            </a:r>
          </a:p>
          <a:p>
            <a:r>
              <a:rPr lang="en-US" dirty="0"/>
              <a:t>Do your best and have fun!</a:t>
            </a:r>
          </a:p>
        </p:txBody>
      </p:sp>
    </p:spTree>
    <p:extLst>
      <p:ext uri="{BB962C8B-B14F-4D97-AF65-F5344CB8AC3E}">
        <p14:creationId xmlns:p14="http://schemas.microsoft.com/office/powerpoint/2010/main" val="6354505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Bible Bowl copy">
            <a:extLst>
              <a:ext uri="{FF2B5EF4-FFF2-40B4-BE49-F238E27FC236}">
                <a16:creationId xmlns:a16="http://schemas.microsoft.com/office/drawing/2014/main" id="{BAF8B257-8DEC-4DE2-914D-D9EEBCA95C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Text Box 3">
            <a:extLst>
              <a:ext uri="{FF2B5EF4-FFF2-40B4-BE49-F238E27FC236}">
                <a16:creationId xmlns:a16="http://schemas.microsoft.com/office/drawing/2014/main" id="{E1D9AA54-A3B6-4C7D-8369-9C9D083D20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172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1508" name="Text Box 4">
            <a:extLst>
              <a:ext uri="{FF2B5EF4-FFF2-40B4-BE49-F238E27FC236}">
                <a16:creationId xmlns:a16="http://schemas.microsoft.com/office/drawing/2014/main" id="{F08E244C-78B7-4B90-9646-2BE24FDE65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5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Philippians 2:5 “Let this mind be in you which was also…”</a:t>
            </a:r>
          </a:p>
        </p:txBody>
      </p:sp>
      <p:sp>
        <p:nvSpPr>
          <p:cNvPr id="40965" name="Text Box 5">
            <a:extLst>
              <a:ext uri="{FF2B5EF4-FFF2-40B4-BE49-F238E27FC236}">
                <a16:creationId xmlns:a16="http://schemas.microsoft.com/office/drawing/2014/main" id="{1A5D1FF5-A5C5-4958-BC2E-83C7D68E69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#18</a:t>
            </a:r>
          </a:p>
        </p:txBody>
      </p:sp>
      <p:grpSp>
        <p:nvGrpSpPr>
          <p:cNvPr id="21510" name="Group 6">
            <a:extLst>
              <a:ext uri="{FF2B5EF4-FFF2-40B4-BE49-F238E27FC236}">
                <a16:creationId xmlns:a16="http://schemas.microsoft.com/office/drawing/2014/main" id="{8F654439-84B5-40AE-B6BE-EBD2D9A492BA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482850"/>
            <a:ext cx="8077200" cy="579438"/>
            <a:chOff x="432" y="1612"/>
            <a:chExt cx="5088" cy="365"/>
          </a:xfrm>
        </p:grpSpPr>
        <p:sp>
          <p:nvSpPr>
            <p:cNvPr id="40974" name="Text Box 7">
              <a:extLst>
                <a:ext uri="{FF2B5EF4-FFF2-40B4-BE49-F238E27FC236}">
                  <a16:creationId xmlns:a16="http://schemas.microsoft.com/office/drawing/2014/main" id="{AECFEF3C-2807-41AC-AFE1-C24C0427B8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A.  	“in Christ Jesus”</a:t>
              </a:r>
            </a:p>
          </p:txBody>
        </p:sp>
        <p:sp>
          <p:nvSpPr>
            <p:cNvPr id="40975" name="Oval 8">
              <a:extLst>
                <a:ext uri="{FF2B5EF4-FFF2-40B4-BE49-F238E27FC236}">
                  <a16:creationId xmlns:a16="http://schemas.microsoft.com/office/drawing/2014/main" id="{777969F5-9306-422E-9B34-269DEABFC4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1513" name="Group 9">
            <a:extLst>
              <a:ext uri="{FF2B5EF4-FFF2-40B4-BE49-F238E27FC236}">
                <a16:creationId xmlns:a16="http://schemas.microsoft.com/office/drawing/2014/main" id="{75D67A6C-9E2C-4EDC-A328-296806100BB4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3625850"/>
            <a:ext cx="8077200" cy="579438"/>
            <a:chOff x="432" y="2332"/>
            <a:chExt cx="5088" cy="365"/>
          </a:xfrm>
        </p:grpSpPr>
        <p:sp>
          <p:nvSpPr>
            <p:cNvPr id="40972" name="Text Box 10">
              <a:extLst>
                <a:ext uri="{FF2B5EF4-FFF2-40B4-BE49-F238E27FC236}">
                  <a16:creationId xmlns:a16="http://schemas.microsoft.com/office/drawing/2014/main" id="{79E2C0CC-B10F-4B79-A8D9-ED1B27F17F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B.  	“in the apostles”</a:t>
              </a:r>
            </a:p>
          </p:txBody>
        </p:sp>
        <p:sp>
          <p:nvSpPr>
            <p:cNvPr id="40973" name="Oval 11">
              <a:extLst>
                <a:ext uri="{FF2B5EF4-FFF2-40B4-BE49-F238E27FC236}">
                  <a16:creationId xmlns:a16="http://schemas.microsoft.com/office/drawing/2014/main" id="{56DDDB77-3E89-4084-8112-E0BC0C1A85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1516" name="Group 12">
            <a:extLst>
              <a:ext uri="{FF2B5EF4-FFF2-40B4-BE49-F238E27FC236}">
                <a16:creationId xmlns:a16="http://schemas.microsoft.com/office/drawing/2014/main" id="{FB0CA667-944E-4DE7-A129-DEABC7B2E191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4845050"/>
            <a:ext cx="8077200" cy="579438"/>
            <a:chOff x="432" y="3052"/>
            <a:chExt cx="5088" cy="365"/>
          </a:xfrm>
        </p:grpSpPr>
        <p:sp>
          <p:nvSpPr>
            <p:cNvPr id="40970" name="Text Box 13">
              <a:extLst>
                <a:ext uri="{FF2B5EF4-FFF2-40B4-BE49-F238E27FC236}">
                  <a16:creationId xmlns:a16="http://schemas.microsoft.com/office/drawing/2014/main" id="{7A1F5FAD-4AA5-422C-B9BB-0FF24EBC55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C.  	“taught by the church”</a:t>
              </a:r>
            </a:p>
          </p:txBody>
        </p:sp>
        <p:sp>
          <p:nvSpPr>
            <p:cNvPr id="40971" name="Oval 14">
              <a:extLst>
                <a:ext uri="{FF2B5EF4-FFF2-40B4-BE49-F238E27FC236}">
                  <a16:creationId xmlns:a16="http://schemas.microsoft.com/office/drawing/2014/main" id="{BC010862-42D4-404E-89D2-E549B2A575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21519" name="AutoShape 15">
            <a:extLst>
              <a:ext uri="{FF2B5EF4-FFF2-40B4-BE49-F238E27FC236}">
                <a16:creationId xmlns:a16="http://schemas.microsoft.com/office/drawing/2014/main" id="{E01BB287-C34B-4162-8274-B8AAD8ACF6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247900"/>
            <a:ext cx="7467600" cy="9525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Bible Bowl copy">
            <a:extLst>
              <a:ext uri="{FF2B5EF4-FFF2-40B4-BE49-F238E27FC236}">
                <a16:creationId xmlns:a16="http://schemas.microsoft.com/office/drawing/2014/main" id="{BC3C577F-22CF-4F08-A18F-B579B6D0DA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Text Box 3">
            <a:extLst>
              <a:ext uri="{FF2B5EF4-FFF2-40B4-BE49-F238E27FC236}">
                <a16:creationId xmlns:a16="http://schemas.microsoft.com/office/drawing/2014/main" id="{87D74AEF-B3DC-47AF-8A9A-34B161B92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172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1BDBCBD6-5454-4BB0-9DBE-F061FD701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5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Philippians 3:5 When was Paul circumcised?</a:t>
            </a:r>
          </a:p>
        </p:txBody>
      </p:sp>
      <p:sp>
        <p:nvSpPr>
          <p:cNvPr id="43013" name="Text Box 5">
            <a:extLst>
              <a:ext uri="{FF2B5EF4-FFF2-40B4-BE49-F238E27FC236}">
                <a16:creationId xmlns:a16="http://schemas.microsoft.com/office/drawing/2014/main" id="{E5BE72B9-E701-4CCD-A20B-7E3BF605F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#19</a:t>
            </a:r>
          </a:p>
        </p:txBody>
      </p:sp>
      <p:grpSp>
        <p:nvGrpSpPr>
          <p:cNvPr id="22534" name="Group 6">
            <a:extLst>
              <a:ext uri="{FF2B5EF4-FFF2-40B4-BE49-F238E27FC236}">
                <a16:creationId xmlns:a16="http://schemas.microsoft.com/office/drawing/2014/main" id="{793DDA35-13D5-4489-A9D7-D763A26F7EA9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482850"/>
            <a:ext cx="8077200" cy="579438"/>
            <a:chOff x="432" y="1612"/>
            <a:chExt cx="5088" cy="365"/>
          </a:xfrm>
        </p:grpSpPr>
        <p:sp>
          <p:nvSpPr>
            <p:cNvPr id="43022" name="Text Box 7">
              <a:extLst>
                <a:ext uri="{FF2B5EF4-FFF2-40B4-BE49-F238E27FC236}">
                  <a16:creationId xmlns:a16="http://schemas.microsoft.com/office/drawing/2014/main" id="{29724100-DCEC-4F4F-9ADA-F73748A75C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A.  	The Sabbath</a:t>
              </a:r>
            </a:p>
          </p:txBody>
        </p:sp>
        <p:sp>
          <p:nvSpPr>
            <p:cNvPr id="43023" name="Oval 8">
              <a:extLst>
                <a:ext uri="{FF2B5EF4-FFF2-40B4-BE49-F238E27FC236}">
                  <a16:creationId xmlns:a16="http://schemas.microsoft.com/office/drawing/2014/main" id="{27436055-573D-4C54-80E2-CE1F80CC52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2537" name="Group 9">
            <a:extLst>
              <a:ext uri="{FF2B5EF4-FFF2-40B4-BE49-F238E27FC236}">
                <a16:creationId xmlns:a16="http://schemas.microsoft.com/office/drawing/2014/main" id="{56B1266E-9708-4C37-95BE-FA9E6508259F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3625850"/>
            <a:ext cx="8077200" cy="579438"/>
            <a:chOff x="432" y="2332"/>
            <a:chExt cx="5088" cy="365"/>
          </a:xfrm>
        </p:grpSpPr>
        <p:sp>
          <p:nvSpPr>
            <p:cNvPr id="43020" name="Text Box 10">
              <a:extLst>
                <a:ext uri="{FF2B5EF4-FFF2-40B4-BE49-F238E27FC236}">
                  <a16:creationId xmlns:a16="http://schemas.microsoft.com/office/drawing/2014/main" id="{0D438A44-988A-4EBF-8329-BD443166CB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B.  	The 7</a:t>
              </a:r>
              <a:r>
                <a:rPr lang="en-US" altLang="en-US" b="1" baseline="30000" dirty="0">
                  <a:solidFill>
                    <a:schemeClr val="bg1"/>
                  </a:solidFill>
                </a:rPr>
                <a:t>th</a:t>
              </a:r>
              <a:r>
                <a:rPr lang="en-US" altLang="en-US" b="1" dirty="0">
                  <a:solidFill>
                    <a:schemeClr val="bg1"/>
                  </a:solidFill>
                </a:rPr>
                <a:t> Day</a:t>
              </a:r>
            </a:p>
          </p:txBody>
        </p:sp>
        <p:sp>
          <p:nvSpPr>
            <p:cNvPr id="43021" name="Oval 11">
              <a:extLst>
                <a:ext uri="{FF2B5EF4-FFF2-40B4-BE49-F238E27FC236}">
                  <a16:creationId xmlns:a16="http://schemas.microsoft.com/office/drawing/2014/main" id="{9453351B-5385-49DB-878F-74E1C46C89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2540" name="Group 12">
            <a:extLst>
              <a:ext uri="{FF2B5EF4-FFF2-40B4-BE49-F238E27FC236}">
                <a16:creationId xmlns:a16="http://schemas.microsoft.com/office/drawing/2014/main" id="{6EABB7AD-FC7E-4624-AD71-B528A20D5D51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4845050"/>
            <a:ext cx="8077200" cy="579438"/>
            <a:chOff x="432" y="3052"/>
            <a:chExt cx="5088" cy="365"/>
          </a:xfrm>
        </p:grpSpPr>
        <p:sp>
          <p:nvSpPr>
            <p:cNvPr id="43018" name="Text Box 13">
              <a:extLst>
                <a:ext uri="{FF2B5EF4-FFF2-40B4-BE49-F238E27FC236}">
                  <a16:creationId xmlns:a16="http://schemas.microsoft.com/office/drawing/2014/main" id="{5924D252-11EE-4F0C-8BE7-A1DDA5657F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800100" indent="-34290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257300" indent="-3429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714500" indent="-3429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171700" indent="-3429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628900" indent="-3429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086100" indent="-3429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543300" indent="-3429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000500" indent="-3429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AutoNum type="alphaUcPeriod" startAt="3"/>
              </a:pPr>
              <a:r>
                <a:rPr lang="en-US" altLang="en-US" b="1" dirty="0">
                  <a:solidFill>
                    <a:schemeClr val="bg1"/>
                  </a:solidFill>
                </a:rPr>
                <a:t>    The 8</a:t>
              </a:r>
              <a:r>
                <a:rPr lang="en-US" altLang="en-US" b="1" baseline="30000" dirty="0">
                  <a:solidFill>
                    <a:schemeClr val="bg1"/>
                  </a:solidFill>
                </a:rPr>
                <a:t>th</a:t>
              </a:r>
              <a:r>
                <a:rPr lang="en-US" altLang="en-US" b="1" dirty="0">
                  <a:solidFill>
                    <a:schemeClr val="bg1"/>
                  </a:solidFill>
                </a:rPr>
                <a:t> day</a:t>
              </a:r>
            </a:p>
          </p:txBody>
        </p:sp>
        <p:sp>
          <p:nvSpPr>
            <p:cNvPr id="43019" name="Oval 14">
              <a:extLst>
                <a:ext uri="{FF2B5EF4-FFF2-40B4-BE49-F238E27FC236}">
                  <a16:creationId xmlns:a16="http://schemas.microsoft.com/office/drawing/2014/main" id="{AFB56922-D21D-43DE-A242-BBCAA82501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22543" name="AutoShape 15">
            <a:extLst>
              <a:ext uri="{FF2B5EF4-FFF2-40B4-BE49-F238E27FC236}">
                <a16:creationId xmlns:a16="http://schemas.microsoft.com/office/drawing/2014/main" id="{F3E0B82D-8EDD-4DBF-AE55-8E8D76512D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648200"/>
            <a:ext cx="4419600" cy="9144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4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Bible Bowl copy">
            <a:extLst>
              <a:ext uri="{FF2B5EF4-FFF2-40B4-BE49-F238E27FC236}">
                <a16:creationId xmlns:a16="http://schemas.microsoft.com/office/drawing/2014/main" id="{1B520DB4-8877-48B8-A3F0-1F669AB375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9" name="Text Box 3">
            <a:extLst>
              <a:ext uri="{FF2B5EF4-FFF2-40B4-BE49-F238E27FC236}">
                <a16:creationId xmlns:a16="http://schemas.microsoft.com/office/drawing/2014/main" id="{EA1BC6C0-ECA6-4897-B36D-2F02C28F4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172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3556" name="Text Box 4">
            <a:extLst>
              <a:ext uri="{FF2B5EF4-FFF2-40B4-BE49-F238E27FC236}">
                <a16:creationId xmlns:a16="http://schemas.microsoft.com/office/drawing/2014/main" id="{BBB00B13-7362-45BF-A069-9042D4E84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5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Philippians 4:13 “I can do all things through…”</a:t>
            </a:r>
          </a:p>
        </p:txBody>
      </p:sp>
      <p:sp>
        <p:nvSpPr>
          <p:cNvPr id="45061" name="Text Box 5">
            <a:extLst>
              <a:ext uri="{FF2B5EF4-FFF2-40B4-BE49-F238E27FC236}">
                <a16:creationId xmlns:a16="http://schemas.microsoft.com/office/drawing/2014/main" id="{3C0E2B7B-0AE1-4DFB-9510-E3D1383B4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#20</a:t>
            </a:r>
          </a:p>
        </p:txBody>
      </p:sp>
      <p:grpSp>
        <p:nvGrpSpPr>
          <p:cNvPr id="23558" name="Group 6">
            <a:extLst>
              <a:ext uri="{FF2B5EF4-FFF2-40B4-BE49-F238E27FC236}">
                <a16:creationId xmlns:a16="http://schemas.microsoft.com/office/drawing/2014/main" id="{9AC0839B-E9CE-47A6-B9AE-148DCCB7E64D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482850"/>
            <a:ext cx="8077200" cy="579438"/>
            <a:chOff x="432" y="1612"/>
            <a:chExt cx="5088" cy="365"/>
          </a:xfrm>
        </p:grpSpPr>
        <p:sp>
          <p:nvSpPr>
            <p:cNvPr id="45070" name="Text Box 7">
              <a:extLst>
                <a:ext uri="{FF2B5EF4-FFF2-40B4-BE49-F238E27FC236}">
                  <a16:creationId xmlns:a16="http://schemas.microsoft.com/office/drawing/2014/main" id="{07F6EF3D-3A19-4204-8138-EBF74FE901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A.  	Study and hard work.</a:t>
              </a:r>
            </a:p>
          </p:txBody>
        </p:sp>
        <p:sp>
          <p:nvSpPr>
            <p:cNvPr id="45071" name="Oval 8">
              <a:extLst>
                <a:ext uri="{FF2B5EF4-FFF2-40B4-BE49-F238E27FC236}">
                  <a16:creationId xmlns:a16="http://schemas.microsoft.com/office/drawing/2014/main" id="{8E2DAB9E-B4DA-4D39-8805-4D6465FC52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3561" name="Group 9">
            <a:extLst>
              <a:ext uri="{FF2B5EF4-FFF2-40B4-BE49-F238E27FC236}">
                <a16:creationId xmlns:a16="http://schemas.microsoft.com/office/drawing/2014/main" id="{9E67DB0A-D9BB-436A-934D-8405D14CB6C1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3625850"/>
            <a:ext cx="8077200" cy="579438"/>
            <a:chOff x="432" y="2332"/>
            <a:chExt cx="5088" cy="365"/>
          </a:xfrm>
        </p:grpSpPr>
        <p:sp>
          <p:nvSpPr>
            <p:cNvPr id="45068" name="Text Box 10">
              <a:extLst>
                <a:ext uri="{FF2B5EF4-FFF2-40B4-BE49-F238E27FC236}">
                  <a16:creationId xmlns:a16="http://schemas.microsoft.com/office/drawing/2014/main" id="{7FB66597-89D8-421E-B249-2EB2E8C3E7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B.  	Christ who strengthens me.</a:t>
              </a:r>
            </a:p>
          </p:txBody>
        </p:sp>
        <p:sp>
          <p:nvSpPr>
            <p:cNvPr id="45069" name="Oval 11">
              <a:extLst>
                <a:ext uri="{FF2B5EF4-FFF2-40B4-BE49-F238E27FC236}">
                  <a16:creationId xmlns:a16="http://schemas.microsoft.com/office/drawing/2014/main" id="{2A81B9EC-39A8-4189-8ACF-DF50D17D5D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3564" name="Group 12">
            <a:extLst>
              <a:ext uri="{FF2B5EF4-FFF2-40B4-BE49-F238E27FC236}">
                <a16:creationId xmlns:a16="http://schemas.microsoft.com/office/drawing/2014/main" id="{83B449DC-BD41-4CB7-A7C2-521CE3A5E604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4906963"/>
            <a:ext cx="8077200" cy="579437"/>
            <a:chOff x="432" y="3052"/>
            <a:chExt cx="5088" cy="365"/>
          </a:xfrm>
        </p:grpSpPr>
        <p:sp>
          <p:nvSpPr>
            <p:cNvPr id="45066" name="Text Box 13">
              <a:extLst>
                <a:ext uri="{FF2B5EF4-FFF2-40B4-BE49-F238E27FC236}">
                  <a16:creationId xmlns:a16="http://schemas.microsoft.com/office/drawing/2014/main" id="{1435A9AE-952F-4CE3-864D-F6E2E4DB81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C.  	The power of positive thinking.</a:t>
              </a:r>
            </a:p>
          </p:txBody>
        </p:sp>
        <p:sp>
          <p:nvSpPr>
            <p:cNvPr id="45067" name="Oval 14">
              <a:extLst>
                <a:ext uri="{FF2B5EF4-FFF2-40B4-BE49-F238E27FC236}">
                  <a16:creationId xmlns:a16="http://schemas.microsoft.com/office/drawing/2014/main" id="{4F262312-2152-4C95-BC39-31667E3187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23567" name="AutoShape 15">
            <a:extLst>
              <a:ext uri="{FF2B5EF4-FFF2-40B4-BE49-F238E27FC236}">
                <a16:creationId xmlns:a16="http://schemas.microsoft.com/office/drawing/2014/main" id="{E2BEB401-6831-4814-A3AE-613486D27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429000"/>
            <a:ext cx="74676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356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Bible Bowl copy">
            <a:extLst>
              <a:ext uri="{FF2B5EF4-FFF2-40B4-BE49-F238E27FC236}">
                <a16:creationId xmlns:a16="http://schemas.microsoft.com/office/drawing/2014/main" id="{ADD6D376-EF64-40BD-BD41-1F2371C918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7" name="Text Box 3">
            <a:extLst>
              <a:ext uri="{FF2B5EF4-FFF2-40B4-BE49-F238E27FC236}">
                <a16:creationId xmlns:a16="http://schemas.microsoft.com/office/drawing/2014/main" id="{6DA77A20-395C-48BC-A4F3-022CCA1FD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172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4580" name="Text Box 4">
            <a:extLst>
              <a:ext uri="{FF2B5EF4-FFF2-40B4-BE49-F238E27FC236}">
                <a16:creationId xmlns:a16="http://schemas.microsoft.com/office/drawing/2014/main" id="{87C004D4-BEFB-435F-BA7F-C2C4A46132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5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Colossians 1:18 What is Jesus the head of?</a:t>
            </a:r>
          </a:p>
        </p:txBody>
      </p:sp>
      <p:sp>
        <p:nvSpPr>
          <p:cNvPr id="47109" name="Text Box 5">
            <a:extLst>
              <a:ext uri="{FF2B5EF4-FFF2-40B4-BE49-F238E27FC236}">
                <a16:creationId xmlns:a16="http://schemas.microsoft.com/office/drawing/2014/main" id="{7395603A-4FF3-4049-A450-2B7B3B0B4C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#21</a:t>
            </a:r>
          </a:p>
        </p:txBody>
      </p:sp>
      <p:grpSp>
        <p:nvGrpSpPr>
          <p:cNvPr id="24582" name="Group 6">
            <a:extLst>
              <a:ext uri="{FF2B5EF4-FFF2-40B4-BE49-F238E27FC236}">
                <a16:creationId xmlns:a16="http://schemas.microsoft.com/office/drawing/2014/main" id="{A6A5BBF8-28A8-458F-B44E-A4CE7183ECC8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482850"/>
            <a:ext cx="8077200" cy="584200"/>
            <a:chOff x="432" y="1612"/>
            <a:chExt cx="5088" cy="368"/>
          </a:xfrm>
        </p:grpSpPr>
        <p:sp>
          <p:nvSpPr>
            <p:cNvPr id="47118" name="Text Box 7">
              <a:extLst>
                <a:ext uri="{FF2B5EF4-FFF2-40B4-BE49-F238E27FC236}">
                  <a16:creationId xmlns:a16="http://schemas.microsoft.com/office/drawing/2014/main" id="{00CE64BF-C0BD-4ECA-A1B5-D2DDB1D5DF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A.  	The Trinity of God</a:t>
              </a:r>
            </a:p>
          </p:txBody>
        </p:sp>
        <p:sp>
          <p:nvSpPr>
            <p:cNvPr id="47119" name="Oval 8">
              <a:extLst>
                <a:ext uri="{FF2B5EF4-FFF2-40B4-BE49-F238E27FC236}">
                  <a16:creationId xmlns:a16="http://schemas.microsoft.com/office/drawing/2014/main" id="{B43CBCFD-92EB-4176-AF2F-BAE2ED1A90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4585" name="Group 9">
            <a:extLst>
              <a:ext uri="{FF2B5EF4-FFF2-40B4-BE49-F238E27FC236}">
                <a16:creationId xmlns:a16="http://schemas.microsoft.com/office/drawing/2014/main" id="{89798BAA-BF9A-4C05-A374-06E6E9C35E21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3625849"/>
            <a:ext cx="8077200" cy="1077913"/>
            <a:chOff x="432" y="2332"/>
            <a:chExt cx="5088" cy="679"/>
          </a:xfrm>
        </p:grpSpPr>
        <p:sp>
          <p:nvSpPr>
            <p:cNvPr id="47116" name="Text Box 10">
              <a:extLst>
                <a:ext uri="{FF2B5EF4-FFF2-40B4-BE49-F238E27FC236}">
                  <a16:creationId xmlns:a16="http://schemas.microsoft.com/office/drawing/2014/main" id="{B00992D1-66C4-4DAE-BD13-4563411344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6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B.  	All languages, nations, and places</a:t>
              </a:r>
            </a:p>
          </p:txBody>
        </p:sp>
        <p:sp>
          <p:nvSpPr>
            <p:cNvPr id="47117" name="Oval 11">
              <a:extLst>
                <a:ext uri="{FF2B5EF4-FFF2-40B4-BE49-F238E27FC236}">
                  <a16:creationId xmlns:a16="http://schemas.microsoft.com/office/drawing/2014/main" id="{1BB0D50A-78D3-4658-9734-59D6581FC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4588" name="Group 12">
            <a:extLst>
              <a:ext uri="{FF2B5EF4-FFF2-40B4-BE49-F238E27FC236}">
                <a16:creationId xmlns:a16="http://schemas.microsoft.com/office/drawing/2014/main" id="{06CA7615-DFFD-4D53-8529-252326F216FA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4845050"/>
            <a:ext cx="8077200" cy="579438"/>
            <a:chOff x="432" y="3052"/>
            <a:chExt cx="5088" cy="365"/>
          </a:xfrm>
        </p:grpSpPr>
        <p:sp>
          <p:nvSpPr>
            <p:cNvPr id="47114" name="Text Box 13">
              <a:extLst>
                <a:ext uri="{FF2B5EF4-FFF2-40B4-BE49-F238E27FC236}">
                  <a16:creationId xmlns:a16="http://schemas.microsoft.com/office/drawing/2014/main" id="{C4E1E117-CEF1-4602-A3F8-E9EFE0BD8B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C.  	The body, the church</a:t>
              </a:r>
            </a:p>
          </p:txBody>
        </p:sp>
        <p:sp>
          <p:nvSpPr>
            <p:cNvPr id="47115" name="Oval 14">
              <a:extLst>
                <a:ext uri="{FF2B5EF4-FFF2-40B4-BE49-F238E27FC236}">
                  <a16:creationId xmlns:a16="http://schemas.microsoft.com/office/drawing/2014/main" id="{8A3BC8CA-D3E7-4300-9990-1E231DDB09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24591" name="AutoShape 15">
            <a:extLst>
              <a:ext uri="{FF2B5EF4-FFF2-40B4-BE49-F238E27FC236}">
                <a16:creationId xmlns:a16="http://schemas.microsoft.com/office/drawing/2014/main" id="{DE1AEDC4-F136-4BB6-8196-3F88A7583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572000"/>
            <a:ext cx="6705600" cy="11430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9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Bible Bowl copy">
            <a:extLst>
              <a:ext uri="{FF2B5EF4-FFF2-40B4-BE49-F238E27FC236}">
                <a16:creationId xmlns:a16="http://schemas.microsoft.com/office/drawing/2014/main" id="{8C688BFE-ED37-47BC-A39D-B0AA39DC95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5" name="Text Box 3">
            <a:extLst>
              <a:ext uri="{FF2B5EF4-FFF2-40B4-BE49-F238E27FC236}">
                <a16:creationId xmlns:a16="http://schemas.microsoft.com/office/drawing/2014/main" id="{27C18C2D-E9AA-4987-95DE-3FB119A6C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172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5604" name="Text Box 4">
            <a:extLst>
              <a:ext uri="{FF2B5EF4-FFF2-40B4-BE49-F238E27FC236}">
                <a16:creationId xmlns:a16="http://schemas.microsoft.com/office/drawing/2014/main" id="{257DB147-9562-4B3F-A66A-A7D24049F4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5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Colossians 2:15 What did Jesus disarm?</a:t>
            </a:r>
          </a:p>
        </p:txBody>
      </p:sp>
      <p:sp>
        <p:nvSpPr>
          <p:cNvPr id="49157" name="Text Box 5">
            <a:extLst>
              <a:ext uri="{FF2B5EF4-FFF2-40B4-BE49-F238E27FC236}">
                <a16:creationId xmlns:a16="http://schemas.microsoft.com/office/drawing/2014/main" id="{51228794-0CCB-4D7F-9F8C-0005B79A9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#22</a:t>
            </a:r>
          </a:p>
        </p:txBody>
      </p:sp>
      <p:grpSp>
        <p:nvGrpSpPr>
          <p:cNvPr id="25606" name="Group 6">
            <a:extLst>
              <a:ext uri="{FF2B5EF4-FFF2-40B4-BE49-F238E27FC236}">
                <a16:creationId xmlns:a16="http://schemas.microsoft.com/office/drawing/2014/main" id="{E8B2973E-3BF2-4B10-929F-619BD0B173EA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482850"/>
            <a:ext cx="8077200" cy="579438"/>
            <a:chOff x="432" y="1612"/>
            <a:chExt cx="5088" cy="365"/>
          </a:xfrm>
        </p:grpSpPr>
        <p:sp>
          <p:nvSpPr>
            <p:cNvPr id="49166" name="Text Box 7">
              <a:extLst>
                <a:ext uri="{FF2B5EF4-FFF2-40B4-BE49-F238E27FC236}">
                  <a16:creationId xmlns:a16="http://schemas.microsoft.com/office/drawing/2014/main" id="{1C17D3A4-2400-4EFD-BFEC-18051A07F2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A.  	The Romans and Gentiles</a:t>
              </a:r>
            </a:p>
          </p:txBody>
        </p:sp>
        <p:sp>
          <p:nvSpPr>
            <p:cNvPr id="49167" name="Oval 8">
              <a:extLst>
                <a:ext uri="{FF2B5EF4-FFF2-40B4-BE49-F238E27FC236}">
                  <a16:creationId xmlns:a16="http://schemas.microsoft.com/office/drawing/2014/main" id="{F1E5A0F1-B03D-4257-B255-5EDFB8496A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5609" name="Group 9">
            <a:extLst>
              <a:ext uri="{FF2B5EF4-FFF2-40B4-BE49-F238E27FC236}">
                <a16:creationId xmlns:a16="http://schemas.microsoft.com/office/drawing/2014/main" id="{31CA5251-A07A-424D-8C02-F79B1C363E9A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3625850"/>
            <a:ext cx="8077200" cy="579438"/>
            <a:chOff x="432" y="2332"/>
            <a:chExt cx="5088" cy="365"/>
          </a:xfrm>
        </p:grpSpPr>
        <p:sp>
          <p:nvSpPr>
            <p:cNvPr id="49164" name="Text Box 10">
              <a:extLst>
                <a:ext uri="{FF2B5EF4-FFF2-40B4-BE49-F238E27FC236}">
                  <a16:creationId xmlns:a16="http://schemas.microsoft.com/office/drawing/2014/main" id="{3CBFB6F4-A68E-4ED4-99A5-6CA115425C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B.  	Demons and nature</a:t>
              </a:r>
            </a:p>
          </p:txBody>
        </p:sp>
        <p:sp>
          <p:nvSpPr>
            <p:cNvPr id="49165" name="Oval 11">
              <a:extLst>
                <a:ext uri="{FF2B5EF4-FFF2-40B4-BE49-F238E27FC236}">
                  <a16:creationId xmlns:a16="http://schemas.microsoft.com/office/drawing/2014/main" id="{FBFBD1FB-218F-414A-A5F5-3B41C22762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5612" name="Group 12">
            <a:extLst>
              <a:ext uri="{FF2B5EF4-FFF2-40B4-BE49-F238E27FC236}">
                <a16:creationId xmlns:a16="http://schemas.microsoft.com/office/drawing/2014/main" id="{43A44E66-944E-4E7F-9BDD-DBD8C014AD1A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4845050"/>
            <a:ext cx="8077200" cy="579438"/>
            <a:chOff x="432" y="3052"/>
            <a:chExt cx="5088" cy="365"/>
          </a:xfrm>
        </p:grpSpPr>
        <p:sp>
          <p:nvSpPr>
            <p:cNvPr id="49162" name="Text Box 13">
              <a:extLst>
                <a:ext uri="{FF2B5EF4-FFF2-40B4-BE49-F238E27FC236}">
                  <a16:creationId xmlns:a16="http://schemas.microsoft.com/office/drawing/2014/main" id="{5CE4516A-249B-4360-8AB3-DA8648CA0B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C.  	Principalities and powers</a:t>
              </a:r>
            </a:p>
          </p:txBody>
        </p:sp>
        <p:sp>
          <p:nvSpPr>
            <p:cNvPr id="49163" name="Oval 14">
              <a:extLst>
                <a:ext uri="{FF2B5EF4-FFF2-40B4-BE49-F238E27FC236}">
                  <a16:creationId xmlns:a16="http://schemas.microsoft.com/office/drawing/2014/main" id="{2F6ADB9A-006A-4ABC-86CC-D8E5439D78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25615" name="AutoShape 15">
            <a:extLst>
              <a:ext uri="{FF2B5EF4-FFF2-40B4-BE49-F238E27FC236}">
                <a16:creationId xmlns:a16="http://schemas.microsoft.com/office/drawing/2014/main" id="{4896CE56-5A8D-4E5C-B572-3AF352B8BB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572000"/>
            <a:ext cx="7010400" cy="11430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1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Bible Bowl copy">
            <a:extLst>
              <a:ext uri="{FF2B5EF4-FFF2-40B4-BE49-F238E27FC236}">
                <a16:creationId xmlns:a16="http://schemas.microsoft.com/office/drawing/2014/main" id="{801530BB-CBBA-4401-BF6D-DD23B817E1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3" name="Text Box 3">
            <a:extLst>
              <a:ext uri="{FF2B5EF4-FFF2-40B4-BE49-F238E27FC236}">
                <a16:creationId xmlns:a16="http://schemas.microsoft.com/office/drawing/2014/main" id="{F5325504-87C3-4D6C-8539-9BDC1490C4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172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6628" name="Text Box 4">
            <a:extLst>
              <a:ext uri="{FF2B5EF4-FFF2-40B4-BE49-F238E27FC236}">
                <a16:creationId xmlns:a16="http://schemas.microsoft.com/office/drawing/2014/main" id="{E9C2885E-4DEC-49F8-B7EE-5C2E10F6E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5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Colossians 3:15 What should rule in our hearts?</a:t>
            </a:r>
          </a:p>
        </p:txBody>
      </p:sp>
      <p:sp>
        <p:nvSpPr>
          <p:cNvPr id="51205" name="Text Box 5">
            <a:extLst>
              <a:ext uri="{FF2B5EF4-FFF2-40B4-BE49-F238E27FC236}">
                <a16:creationId xmlns:a16="http://schemas.microsoft.com/office/drawing/2014/main" id="{BD5BB949-4541-4323-96E8-CFC7261803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#23</a:t>
            </a:r>
          </a:p>
        </p:txBody>
      </p:sp>
      <p:grpSp>
        <p:nvGrpSpPr>
          <p:cNvPr id="26630" name="Group 6">
            <a:extLst>
              <a:ext uri="{FF2B5EF4-FFF2-40B4-BE49-F238E27FC236}">
                <a16:creationId xmlns:a16="http://schemas.microsoft.com/office/drawing/2014/main" id="{7B8E2096-EA73-41A8-BCF5-1948C1F32CFC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482850"/>
            <a:ext cx="8077200" cy="579438"/>
            <a:chOff x="432" y="1612"/>
            <a:chExt cx="5088" cy="365"/>
          </a:xfrm>
        </p:grpSpPr>
        <p:sp>
          <p:nvSpPr>
            <p:cNvPr id="51214" name="Text Box 7">
              <a:extLst>
                <a:ext uri="{FF2B5EF4-FFF2-40B4-BE49-F238E27FC236}">
                  <a16:creationId xmlns:a16="http://schemas.microsoft.com/office/drawing/2014/main" id="{68B9025D-9259-4A0E-A717-18CE959F7C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A.  	The word of Christ</a:t>
              </a:r>
            </a:p>
          </p:txBody>
        </p:sp>
        <p:sp>
          <p:nvSpPr>
            <p:cNvPr id="51215" name="Oval 8">
              <a:extLst>
                <a:ext uri="{FF2B5EF4-FFF2-40B4-BE49-F238E27FC236}">
                  <a16:creationId xmlns:a16="http://schemas.microsoft.com/office/drawing/2014/main" id="{2A5606B6-72EA-48E9-B527-E05206D251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6633" name="Group 9">
            <a:extLst>
              <a:ext uri="{FF2B5EF4-FFF2-40B4-BE49-F238E27FC236}">
                <a16:creationId xmlns:a16="http://schemas.microsoft.com/office/drawing/2014/main" id="{C4EAC9D5-16DD-4737-A974-1BEDC0A71827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3625850"/>
            <a:ext cx="8077200" cy="579438"/>
            <a:chOff x="432" y="2332"/>
            <a:chExt cx="5088" cy="365"/>
          </a:xfrm>
        </p:grpSpPr>
        <p:sp>
          <p:nvSpPr>
            <p:cNvPr id="51212" name="Text Box 10">
              <a:extLst>
                <a:ext uri="{FF2B5EF4-FFF2-40B4-BE49-F238E27FC236}">
                  <a16:creationId xmlns:a16="http://schemas.microsoft.com/office/drawing/2014/main" id="{1DC2EB06-74F5-4B68-8F80-A11F981950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B.  	The peace of God</a:t>
              </a:r>
            </a:p>
          </p:txBody>
        </p:sp>
        <p:sp>
          <p:nvSpPr>
            <p:cNvPr id="51213" name="Oval 11">
              <a:extLst>
                <a:ext uri="{FF2B5EF4-FFF2-40B4-BE49-F238E27FC236}">
                  <a16:creationId xmlns:a16="http://schemas.microsoft.com/office/drawing/2014/main" id="{D6AB3BFD-7951-44B6-8598-87B7BF6DFE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6636" name="Group 12">
            <a:extLst>
              <a:ext uri="{FF2B5EF4-FFF2-40B4-BE49-F238E27FC236}">
                <a16:creationId xmlns:a16="http://schemas.microsoft.com/office/drawing/2014/main" id="{EF8BAF6D-9F3A-49B9-9D61-541E52140BC5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4845050"/>
            <a:ext cx="8077200" cy="579438"/>
            <a:chOff x="432" y="3052"/>
            <a:chExt cx="5088" cy="365"/>
          </a:xfrm>
        </p:grpSpPr>
        <p:sp>
          <p:nvSpPr>
            <p:cNvPr id="51210" name="Text Box 13">
              <a:extLst>
                <a:ext uri="{FF2B5EF4-FFF2-40B4-BE49-F238E27FC236}">
                  <a16:creationId xmlns:a16="http://schemas.microsoft.com/office/drawing/2014/main" id="{7F44BD85-C07B-4E56-8B0E-666A51705A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C.  	The comfort of the Spirit</a:t>
              </a:r>
            </a:p>
          </p:txBody>
        </p:sp>
        <p:sp>
          <p:nvSpPr>
            <p:cNvPr id="51211" name="Oval 14">
              <a:extLst>
                <a:ext uri="{FF2B5EF4-FFF2-40B4-BE49-F238E27FC236}">
                  <a16:creationId xmlns:a16="http://schemas.microsoft.com/office/drawing/2014/main" id="{A34941C3-DCDF-4811-8F72-360C3CFEE4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26639" name="AutoShape 15">
            <a:extLst>
              <a:ext uri="{FF2B5EF4-FFF2-40B4-BE49-F238E27FC236}">
                <a16:creationId xmlns:a16="http://schemas.microsoft.com/office/drawing/2014/main" id="{3D94D6D4-63AF-485F-8308-F3EC1CF19A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425825"/>
            <a:ext cx="6248400" cy="993775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2663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Bible Bowl copy">
            <a:extLst>
              <a:ext uri="{FF2B5EF4-FFF2-40B4-BE49-F238E27FC236}">
                <a16:creationId xmlns:a16="http://schemas.microsoft.com/office/drawing/2014/main" id="{3BDDC3AA-E205-40E5-A273-CF32FE6E56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1" name="Text Box 3">
            <a:extLst>
              <a:ext uri="{FF2B5EF4-FFF2-40B4-BE49-F238E27FC236}">
                <a16:creationId xmlns:a16="http://schemas.microsoft.com/office/drawing/2014/main" id="{200FEF14-4513-41DF-8314-C287928C00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172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652" name="Text Box 4">
            <a:extLst>
              <a:ext uri="{FF2B5EF4-FFF2-40B4-BE49-F238E27FC236}">
                <a16:creationId xmlns:a16="http://schemas.microsoft.com/office/drawing/2014/main" id="{A1E735E2-DE0E-485E-9532-A28BB8E22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5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Colossians 4:15 In whose house did a church meet?</a:t>
            </a:r>
          </a:p>
        </p:txBody>
      </p:sp>
      <p:sp>
        <p:nvSpPr>
          <p:cNvPr id="53253" name="Text Box 5">
            <a:extLst>
              <a:ext uri="{FF2B5EF4-FFF2-40B4-BE49-F238E27FC236}">
                <a16:creationId xmlns:a16="http://schemas.microsoft.com/office/drawing/2014/main" id="{08500D4E-99DF-419D-B6C8-944EB0C43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#24</a:t>
            </a:r>
          </a:p>
        </p:txBody>
      </p:sp>
      <p:grpSp>
        <p:nvGrpSpPr>
          <p:cNvPr id="27654" name="Group 6">
            <a:extLst>
              <a:ext uri="{FF2B5EF4-FFF2-40B4-BE49-F238E27FC236}">
                <a16:creationId xmlns:a16="http://schemas.microsoft.com/office/drawing/2014/main" id="{C56AA1AE-D0C2-4264-BE4B-3278B3576696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482850"/>
            <a:ext cx="8077200" cy="579438"/>
            <a:chOff x="432" y="1612"/>
            <a:chExt cx="5088" cy="365"/>
          </a:xfrm>
        </p:grpSpPr>
        <p:sp>
          <p:nvSpPr>
            <p:cNvPr id="53262" name="Text Box 7">
              <a:extLst>
                <a:ext uri="{FF2B5EF4-FFF2-40B4-BE49-F238E27FC236}">
                  <a16:creationId xmlns:a16="http://schemas.microsoft.com/office/drawing/2014/main" id="{474E815D-F447-45E1-BD52-D4C543D8F7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800100" indent="-34290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257300" indent="-3429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714500" indent="-3429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171700" indent="-3429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628900" indent="-3429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086100" indent="-3429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543300" indent="-3429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000500" indent="-3429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AutoNum type="alphaUcPeriod"/>
              </a:pPr>
              <a:r>
                <a:rPr lang="en-US" altLang="en-US" b="1" dirty="0">
                  <a:solidFill>
                    <a:schemeClr val="bg1"/>
                  </a:solidFill>
                </a:rPr>
                <a:t>   </a:t>
              </a:r>
              <a:r>
                <a:rPr lang="en-US" altLang="en-US" b="1" dirty="0" err="1">
                  <a:solidFill>
                    <a:schemeClr val="bg1"/>
                  </a:solidFill>
                </a:rPr>
                <a:t>Nymphas</a:t>
              </a:r>
              <a:endParaRPr lang="en-US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53263" name="Oval 8">
              <a:extLst>
                <a:ext uri="{FF2B5EF4-FFF2-40B4-BE49-F238E27FC236}">
                  <a16:creationId xmlns:a16="http://schemas.microsoft.com/office/drawing/2014/main" id="{A1CAB5F8-08E6-4CDB-B27D-B175F21BC6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7657" name="Group 9">
            <a:extLst>
              <a:ext uri="{FF2B5EF4-FFF2-40B4-BE49-F238E27FC236}">
                <a16:creationId xmlns:a16="http://schemas.microsoft.com/office/drawing/2014/main" id="{140DE808-2BC6-44BC-8419-1782D571F864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3625850"/>
            <a:ext cx="8077200" cy="579438"/>
            <a:chOff x="432" y="2332"/>
            <a:chExt cx="5088" cy="365"/>
          </a:xfrm>
        </p:grpSpPr>
        <p:sp>
          <p:nvSpPr>
            <p:cNvPr id="53260" name="Text Box 10">
              <a:extLst>
                <a:ext uri="{FF2B5EF4-FFF2-40B4-BE49-F238E27FC236}">
                  <a16:creationId xmlns:a16="http://schemas.microsoft.com/office/drawing/2014/main" id="{498EFEC6-D2D8-42D9-90D0-F1052E402D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B.  	Demas</a:t>
              </a:r>
            </a:p>
          </p:txBody>
        </p:sp>
        <p:sp>
          <p:nvSpPr>
            <p:cNvPr id="53261" name="Oval 11">
              <a:extLst>
                <a:ext uri="{FF2B5EF4-FFF2-40B4-BE49-F238E27FC236}">
                  <a16:creationId xmlns:a16="http://schemas.microsoft.com/office/drawing/2014/main" id="{F829A560-B77A-4AE6-B7D4-3D1355E4DC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7660" name="Group 12">
            <a:extLst>
              <a:ext uri="{FF2B5EF4-FFF2-40B4-BE49-F238E27FC236}">
                <a16:creationId xmlns:a16="http://schemas.microsoft.com/office/drawing/2014/main" id="{6D13FFF6-04F4-47AC-BCCA-5A42C93676BD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4845050"/>
            <a:ext cx="8077200" cy="579438"/>
            <a:chOff x="432" y="3052"/>
            <a:chExt cx="5088" cy="365"/>
          </a:xfrm>
        </p:grpSpPr>
        <p:sp>
          <p:nvSpPr>
            <p:cNvPr id="53258" name="Text Box 13">
              <a:extLst>
                <a:ext uri="{FF2B5EF4-FFF2-40B4-BE49-F238E27FC236}">
                  <a16:creationId xmlns:a16="http://schemas.microsoft.com/office/drawing/2014/main" id="{4FD640AC-FCEF-4C9A-B038-A229F28BD8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C.  	Epaphras</a:t>
              </a:r>
            </a:p>
          </p:txBody>
        </p:sp>
        <p:sp>
          <p:nvSpPr>
            <p:cNvPr id="53259" name="Oval 14">
              <a:extLst>
                <a:ext uri="{FF2B5EF4-FFF2-40B4-BE49-F238E27FC236}">
                  <a16:creationId xmlns:a16="http://schemas.microsoft.com/office/drawing/2014/main" id="{7D2F68C8-2DB7-45E0-97BE-8D9E5667C0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27663" name="AutoShape 15">
            <a:extLst>
              <a:ext uri="{FF2B5EF4-FFF2-40B4-BE49-F238E27FC236}">
                <a16:creationId xmlns:a16="http://schemas.microsoft.com/office/drawing/2014/main" id="{73DB52BF-DCBF-4957-8986-B85AAA73B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286000"/>
            <a:ext cx="53340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6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Bible Bowl copy">
            <a:extLst>
              <a:ext uri="{FF2B5EF4-FFF2-40B4-BE49-F238E27FC236}">
                <a16:creationId xmlns:a16="http://schemas.microsoft.com/office/drawing/2014/main" id="{CF25F4FD-64CA-4A6D-B074-02FD0CFADA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9" name="Text Box 3">
            <a:extLst>
              <a:ext uri="{FF2B5EF4-FFF2-40B4-BE49-F238E27FC236}">
                <a16:creationId xmlns:a16="http://schemas.microsoft.com/office/drawing/2014/main" id="{A487FB93-4819-48B2-A755-3343ED50C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172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8676" name="Text Box 4">
            <a:extLst>
              <a:ext uri="{FF2B5EF4-FFF2-40B4-BE49-F238E27FC236}">
                <a16:creationId xmlns:a16="http://schemas.microsoft.com/office/drawing/2014/main" id="{2C77BE89-ED10-4B0A-80D9-740D9A3DF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5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Mark 12:16 What was Caesar’s image and inscription on?</a:t>
            </a:r>
          </a:p>
        </p:txBody>
      </p:sp>
      <p:sp>
        <p:nvSpPr>
          <p:cNvPr id="55301" name="Text Box 5">
            <a:extLst>
              <a:ext uri="{FF2B5EF4-FFF2-40B4-BE49-F238E27FC236}">
                <a16:creationId xmlns:a16="http://schemas.microsoft.com/office/drawing/2014/main" id="{E5A2B126-62BA-4135-87C6-962AF09CC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#25</a:t>
            </a:r>
          </a:p>
        </p:txBody>
      </p:sp>
      <p:grpSp>
        <p:nvGrpSpPr>
          <p:cNvPr id="28678" name="Group 6">
            <a:extLst>
              <a:ext uri="{FF2B5EF4-FFF2-40B4-BE49-F238E27FC236}">
                <a16:creationId xmlns:a16="http://schemas.microsoft.com/office/drawing/2014/main" id="{0FCDC124-A709-41C4-8B85-3F383AD20824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482850"/>
            <a:ext cx="8077200" cy="579438"/>
            <a:chOff x="432" y="1612"/>
            <a:chExt cx="5088" cy="365"/>
          </a:xfrm>
        </p:grpSpPr>
        <p:sp>
          <p:nvSpPr>
            <p:cNvPr id="55310" name="Text Box 7">
              <a:extLst>
                <a:ext uri="{FF2B5EF4-FFF2-40B4-BE49-F238E27FC236}">
                  <a16:creationId xmlns:a16="http://schemas.microsoft.com/office/drawing/2014/main" id="{06B9D30B-FFC7-4143-A3F1-2DF6E70338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A.  	Denarius</a:t>
              </a:r>
            </a:p>
          </p:txBody>
        </p:sp>
        <p:sp>
          <p:nvSpPr>
            <p:cNvPr id="55311" name="Oval 8">
              <a:extLst>
                <a:ext uri="{FF2B5EF4-FFF2-40B4-BE49-F238E27FC236}">
                  <a16:creationId xmlns:a16="http://schemas.microsoft.com/office/drawing/2014/main" id="{DA7637ED-4498-4FCB-9619-A19F2D283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8681" name="Group 9">
            <a:extLst>
              <a:ext uri="{FF2B5EF4-FFF2-40B4-BE49-F238E27FC236}">
                <a16:creationId xmlns:a16="http://schemas.microsoft.com/office/drawing/2014/main" id="{52BD6965-C81D-4DEE-8107-6345B95D5EB6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3625850"/>
            <a:ext cx="8077200" cy="579438"/>
            <a:chOff x="432" y="2332"/>
            <a:chExt cx="5088" cy="365"/>
          </a:xfrm>
        </p:grpSpPr>
        <p:sp>
          <p:nvSpPr>
            <p:cNvPr id="55308" name="Text Box 10">
              <a:extLst>
                <a:ext uri="{FF2B5EF4-FFF2-40B4-BE49-F238E27FC236}">
                  <a16:creationId xmlns:a16="http://schemas.microsoft.com/office/drawing/2014/main" id="{0496E59B-E29F-4390-928C-6F858644E6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B.  	Statues</a:t>
              </a:r>
            </a:p>
          </p:txBody>
        </p:sp>
        <p:sp>
          <p:nvSpPr>
            <p:cNvPr id="55309" name="Oval 11">
              <a:extLst>
                <a:ext uri="{FF2B5EF4-FFF2-40B4-BE49-F238E27FC236}">
                  <a16:creationId xmlns:a16="http://schemas.microsoft.com/office/drawing/2014/main" id="{BC9ADBFD-4EBA-4516-A3BA-7D4EA2B7E6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8684" name="Group 12">
            <a:extLst>
              <a:ext uri="{FF2B5EF4-FFF2-40B4-BE49-F238E27FC236}">
                <a16:creationId xmlns:a16="http://schemas.microsoft.com/office/drawing/2014/main" id="{B7FA15E5-14D1-4757-A2AA-E815EFC783DF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4845050"/>
            <a:ext cx="8077200" cy="579438"/>
            <a:chOff x="432" y="3052"/>
            <a:chExt cx="5088" cy="365"/>
          </a:xfrm>
        </p:grpSpPr>
        <p:sp>
          <p:nvSpPr>
            <p:cNvPr id="55306" name="Text Box 13">
              <a:extLst>
                <a:ext uri="{FF2B5EF4-FFF2-40B4-BE49-F238E27FC236}">
                  <a16:creationId xmlns:a16="http://schemas.microsoft.com/office/drawing/2014/main" id="{92EF49C6-FBA2-47A4-9FEA-ACF7C801FB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C.  	Praetorium</a:t>
              </a:r>
            </a:p>
          </p:txBody>
        </p:sp>
        <p:sp>
          <p:nvSpPr>
            <p:cNvPr id="55307" name="Oval 14">
              <a:extLst>
                <a:ext uri="{FF2B5EF4-FFF2-40B4-BE49-F238E27FC236}">
                  <a16:creationId xmlns:a16="http://schemas.microsoft.com/office/drawing/2014/main" id="{2F78ECFF-993B-4C4E-A0DE-0A91E257B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28687" name="AutoShape 15">
            <a:extLst>
              <a:ext uri="{FF2B5EF4-FFF2-40B4-BE49-F238E27FC236}">
                <a16:creationId xmlns:a16="http://schemas.microsoft.com/office/drawing/2014/main" id="{BB9972D0-84E9-40C6-A2A7-334AF88FE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286000"/>
            <a:ext cx="4437063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2868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Bible Bowl slide">
            <a:extLst>
              <a:ext uri="{FF2B5EF4-FFF2-40B4-BE49-F238E27FC236}">
                <a16:creationId xmlns:a16="http://schemas.microsoft.com/office/drawing/2014/main" id="{A0BC11B3-E698-4E6A-A6F5-B9840342C5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 descr="Bible Bowl 2007 pps background copy">
            <a:extLst>
              <a:ext uri="{FF2B5EF4-FFF2-40B4-BE49-F238E27FC236}">
                <a16:creationId xmlns:a16="http://schemas.microsoft.com/office/drawing/2014/main" id="{823C8C4D-9640-4D5F-AC18-10A7A7A75F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3" name="Text Box 3">
            <a:extLst>
              <a:ext uri="{FF2B5EF4-FFF2-40B4-BE49-F238E27FC236}">
                <a16:creationId xmlns:a16="http://schemas.microsoft.com/office/drawing/2014/main" id="{7406A6B0-0B32-48E8-8C43-3E38CD09E3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172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Round 2</a:t>
            </a:r>
          </a:p>
        </p:txBody>
      </p:sp>
      <p:sp>
        <p:nvSpPr>
          <p:cNvPr id="120836" name="Text Box 4">
            <a:extLst>
              <a:ext uri="{FF2B5EF4-FFF2-40B4-BE49-F238E27FC236}">
                <a16:creationId xmlns:a16="http://schemas.microsoft.com/office/drawing/2014/main" id="{5B483B54-A80A-49F4-8CDE-96B85D242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5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Mark 12:27 He is not the God of the…</a:t>
            </a:r>
          </a:p>
        </p:txBody>
      </p:sp>
      <p:sp>
        <p:nvSpPr>
          <p:cNvPr id="61445" name="Text Box 5">
            <a:extLst>
              <a:ext uri="{FF2B5EF4-FFF2-40B4-BE49-F238E27FC236}">
                <a16:creationId xmlns:a16="http://schemas.microsoft.com/office/drawing/2014/main" id="{0B819D54-5B76-4F81-8752-EAA9BDF9A3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#1</a:t>
            </a:r>
          </a:p>
        </p:txBody>
      </p:sp>
      <p:grpSp>
        <p:nvGrpSpPr>
          <p:cNvPr id="120838" name="Group 6">
            <a:extLst>
              <a:ext uri="{FF2B5EF4-FFF2-40B4-BE49-F238E27FC236}">
                <a16:creationId xmlns:a16="http://schemas.microsoft.com/office/drawing/2014/main" id="{3533614C-6BFF-4213-A865-FA3544162EFD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559049"/>
            <a:ext cx="8077200" cy="584200"/>
            <a:chOff x="432" y="1612"/>
            <a:chExt cx="5088" cy="368"/>
          </a:xfrm>
        </p:grpSpPr>
        <p:sp>
          <p:nvSpPr>
            <p:cNvPr id="61454" name="Text Box 7">
              <a:extLst>
                <a:ext uri="{FF2B5EF4-FFF2-40B4-BE49-F238E27FC236}">
                  <a16:creationId xmlns:a16="http://schemas.microsoft.com/office/drawing/2014/main" id="{3EB45319-E474-42B1-ADEF-86F9DEB4E3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A.  	Gentiles</a:t>
              </a:r>
            </a:p>
          </p:txBody>
        </p:sp>
        <p:sp>
          <p:nvSpPr>
            <p:cNvPr id="61455" name="Oval 8">
              <a:extLst>
                <a:ext uri="{FF2B5EF4-FFF2-40B4-BE49-F238E27FC236}">
                  <a16:creationId xmlns:a16="http://schemas.microsoft.com/office/drawing/2014/main" id="{41A6EF96-219B-43FD-9497-5B1F2F79B2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20841" name="Group 9">
            <a:extLst>
              <a:ext uri="{FF2B5EF4-FFF2-40B4-BE49-F238E27FC236}">
                <a16:creationId xmlns:a16="http://schemas.microsoft.com/office/drawing/2014/main" id="{A29ABC83-AE11-45DA-AADA-E969866E35F3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3702050"/>
            <a:ext cx="8077200" cy="579438"/>
            <a:chOff x="432" y="2332"/>
            <a:chExt cx="5088" cy="365"/>
          </a:xfrm>
        </p:grpSpPr>
        <p:sp>
          <p:nvSpPr>
            <p:cNvPr id="61452" name="Text Box 10">
              <a:extLst>
                <a:ext uri="{FF2B5EF4-FFF2-40B4-BE49-F238E27FC236}">
                  <a16:creationId xmlns:a16="http://schemas.microsoft.com/office/drawing/2014/main" id="{DBE3ACE4-7D98-49BD-BCDF-865A23EFA4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B.  	Muslims</a:t>
              </a:r>
            </a:p>
          </p:txBody>
        </p:sp>
        <p:sp>
          <p:nvSpPr>
            <p:cNvPr id="61453" name="Oval 11">
              <a:extLst>
                <a:ext uri="{FF2B5EF4-FFF2-40B4-BE49-F238E27FC236}">
                  <a16:creationId xmlns:a16="http://schemas.microsoft.com/office/drawing/2014/main" id="{54211567-0466-4FB6-B27A-CCD5F28168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20844" name="Group 12">
            <a:extLst>
              <a:ext uri="{FF2B5EF4-FFF2-40B4-BE49-F238E27FC236}">
                <a16:creationId xmlns:a16="http://schemas.microsoft.com/office/drawing/2014/main" id="{675CD6A5-6322-48B5-BB90-3497CE12CD1D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4845050"/>
            <a:ext cx="8077200" cy="579438"/>
            <a:chOff x="432" y="3052"/>
            <a:chExt cx="5088" cy="365"/>
          </a:xfrm>
        </p:grpSpPr>
        <p:sp>
          <p:nvSpPr>
            <p:cNvPr id="61450" name="Text Box 13">
              <a:extLst>
                <a:ext uri="{FF2B5EF4-FFF2-40B4-BE49-F238E27FC236}">
                  <a16:creationId xmlns:a16="http://schemas.microsoft.com/office/drawing/2014/main" id="{9D4B9B67-3F33-4C21-8833-722C82FDB9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C.  	Dead</a:t>
              </a:r>
            </a:p>
          </p:txBody>
        </p:sp>
        <p:sp>
          <p:nvSpPr>
            <p:cNvPr id="61451" name="Oval 14">
              <a:extLst>
                <a:ext uri="{FF2B5EF4-FFF2-40B4-BE49-F238E27FC236}">
                  <a16:creationId xmlns:a16="http://schemas.microsoft.com/office/drawing/2014/main" id="{1D261BE4-4C34-465B-BCD7-96F00B522E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20847" name="AutoShape 15">
            <a:extLst>
              <a:ext uri="{FF2B5EF4-FFF2-40B4-BE49-F238E27FC236}">
                <a16:creationId xmlns:a16="http://schemas.microsoft.com/office/drawing/2014/main" id="{E3904086-0135-44DD-9A50-D7104F327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627563"/>
            <a:ext cx="7315200" cy="1198563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20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6" grpId="0"/>
      <p:bldP spid="12084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Bible Bowl copy">
            <a:extLst>
              <a:ext uri="{FF2B5EF4-FFF2-40B4-BE49-F238E27FC236}">
                <a16:creationId xmlns:a16="http://schemas.microsoft.com/office/drawing/2014/main" id="{0DDB061C-BE6E-4342-A86A-F2BC1A0BC8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5">
            <a:extLst>
              <a:ext uri="{FF2B5EF4-FFF2-40B4-BE49-F238E27FC236}">
                <a16:creationId xmlns:a16="http://schemas.microsoft.com/office/drawing/2014/main" id="{12D2C868-6557-4951-A0E3-C7B65908CF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172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07851503-B3AE-4DDD-A641-8C6D69BD7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803275"/>
            <a:ext cx="8305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Mark 1:12 Who drove Jesus into the wilderness where he was tempted?</a:t>
            </a:r>
          </a:p>
        </p:txBody>
      </p:sp>
      <p:sp>
        <p:nvSpPr>
          <p:cNvPr id="6149" name="Text Box 7">
            <a:extLst>
              <a:ext uri="{FF2B5EF4-FFF2-40B4-BE49-F238E27FC236}">
                <a16:creationId xmlns:a16="http://schemas.microsoft.com/office/drawing/2014/main" id="{D2478B5B-660D-4B45-B967-3982D7A8F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#1</a:t>
            </a:r>
          </a:p>
        </p:txBody>
      </p:sp>
      <p:grpSp>
        <p:nvGrpSpPr>
          <p:cNvPr id="4110" name="Group 14">
            <a:extLst>
              <a:ext uri="{FF2B5EF4-FFF2-40B4-BE49-F238E27FC236}">
                <a16:creationId xmlns:a16="http://schemas.microsoft.com/office/drawing/2014/main" id="{BFD56D44-9D23-4BE1-8DFD-AE040030A7DE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559050"/>
            <a:ext cx="8077200" cy="579438"/>
            <a:chOff x="432" y="1612"/>
            <a:chExt cx="5088" cy="365"/>
          </a:xfrm>
        </p:grpSpPr>
        <p:sp>
          <p:nvSpPr>
            <p:cNvPr id="6158" name="Text Box 8">
              <a:extLst>
                <a:ext uri="{FF2B5EF4-FFF2-40B4-BE49-F238E27FC236}">
                  <a16:creationId xmlns:a16="http://schemas.microsoft.com/office/drawing/2014/main" id="{53A28414-56A8-4DF8-BA46-D255AD19A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A.   Satan</a:t>
              </a:r>
            </a:p>
          </p:txBody>
        </p:sp>
        <p:sp>
          <p:nvSpPr>
            <p:cNvPr id="6159" name="Oval 11">
              <a:extLst>
                <a:ext uri="{FF2B5EF4-FFF2-40B4-BE49-F238E27FC236}">
                  <a16:creationId xmlns:a16="http://schemas.microsoft.com/office/drawing/2014/main" id="{FF1EAE32-21AF-4F2F-9546-47A22694C1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4111" name="Group 15">
            <a:extLst>
              <a:ext uri="{FF2B5EF4-FFF2-40B4-BE49-F238E27FC236}">
                <a16:creationId xmlns:a16="http://schemas.microsoft.com/office/drawing/2014/main" id="{9B2398FF-0851-4BA4-BE5F-EC6F85339861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3702050"/>
            <a:ext cx="8077200" cy="579438"/>
            <a:chOff x="432" y="2332"/>
            <a:chExt cx="5088" cy="365"/>
          </a:xfrm>
        </p:grpSpPr>
        <p:sp>
          <p:nvSpPr>
            <p:cNvPr id="6156" name="Text Box 9">
              <a:extLst>
                <a:ext uri="{FF2B5EF4-FFF2-40B4-BE49-F238E27FC236}">
                  <a16:creationId xmlns:a16="http://schemas.microsoft.com/office/drawing/2014/main" id="{831946DC-DDB7-4059-92F1-A741A74017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B.   The multitudes</a:t>
              </a:r>
            </a:p>
          </p:txBody>
        </p:sp>
        <p:sp>
          <p:nvSpPr>
            <p:cNvPr id="6157" name="Oval 12">
              <a:extLst>
                <a:ext uri="{FF2B5EF4-FFF2-40B4-BE49-F238E27FC236}">
                  <a16:creationId xmlns:a16="http://schemas.microsoft.com/office/drawing/2014/main" id="{42225F80-D74E-4CE6-972C-C1F1A91E1A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4112" name="Group 16">
            <a:extLst>
              <a:ext uri="{FF2B5EF4-FFF2-40B4-BE49-F238E27FC236}">
                <a16:creationId xmlns:a16="http://schemas.microsoft.com/office/drawing/2014/main" id="{D91005F4-0E87-4775-A94D-4003D0646504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4845050"/>
            <a:ext cx="8077200" cy="579438"/>
            <a:chOff x="432" y="3052"/>
            <a:chExt cx="5088" cy="365"/>
          </a:xfrm>
        </p:grpSpPr>
        <p:sp>
          <p:nvSpPr>
            <p:cNvPr id="6154" name="Text Box 10">
              <a:extLst>
                <a:ext uri="{FF2B5EF4-FFF2-40B4-BE49-F238E27FC236}">
                  <a16:creationId xmlns:a16="http://schemas.microsoft.com/office/drawing/2014/main" id="{E612A851-3A78-4D28-A7B0-F8AFB84643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C.  The Spirit</a:t>
              </a:r>
            </a:p>
          </p:txBody>
        </p:sp>
        <p:sp>
          <p:nvSpPr>
            <p:cNvPr id="6155" name="Oval 13">
              <a:extLst>
                <a:ext uri="{FF2B5EF4-FFF2-40B4-BE49-F238E27FC236}">
                  <a16:creationId xmlns:a16="http://schemas.microsoft.com/office/drawing/2014/main" id="{A6FA1CD5-EDED-4459-BE3E-5BE2CDBD3D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4114" name="AutoShape 18">
            <a:extLst>
              <a:ext uri="{FF2B5EF4-FFF2-40B4-BE49-F238E27FC236}">
                <a16:creationId xmlns:a16="http://schemas.microsoft.com/office/drawing/2014/main" id="{DCAA5723-AEC1-47C1-AC54-5E355FD23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724400"/>
            <a:ext cx="3962400" cy="71755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Bible Bowl copy">
            <a:extLst>
              <a:ext uri="{FF2B5EF4-FFF2-40B4-BE49-F238E27FC236}">
                <a16:creationId xmlns:a16="http://schemas.microsoft.com/office/drawing/2014/main" id="{A9AF31A5-43D1-4A64-B6B6-564B49F03F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3">
            <a:extLst>
              <a:ext uri="{FF2B5EF4-FFF2-40B4-BE49-F238E27FC236}">
                <a16:creationId xmlns:a16="http://schemas.microsoft.com/office/drawing/2014/main" id="{21B220BD-4CA0-46FE-9D90-5B052A3D93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172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1DF0CA23-CBAE-46B3-93B8-BB64541F0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5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Mark 2:5 What did Jesus first say to the paralytic?</a:t>
            </a:r>
          </a:p>
        </p:txBody>
      </p:sp>
      <p:sp>
        <p:nvSpPr>
          <p:cNvPr id="8197" name="Text Box 5">
            <a:extLst>
              <a:ext uri="{FF2B5EF4-FFF2-40B4-BE49-F238E27FC236}">
                <a16:creationId xmlns:a16="http://schemas.microsoft.com/office/drawing/2014/main" id="{57A44944-B6D8-4F63-83E2-5DB9783AD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#2</a:t>
            </a:r>
          </a:p>
        </p:txBody>
      </p:sp>
      <p:grpSp>
        <p:nvGrpSpPr>
          <p:cNvPr id="5126" name="Group 6">
            <a:extLst>
              <a:ext uri="{FF2B5EF4-FFF2-40B4-BE49-F238E27FC236}">
                <a16:creationId xmlns:a16="http://schemas.microsoft.com/office/drawing/2014/main" id="{3F21DD20-7160-4DDD-94FE-033667CFA1F7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743200"/>
            <a:ext cx="8077200" cy="641350"/>
            <a:chOff x="432" y="1612"/>
            <a:chExt cx="5088" cy="404"/>
          </a:xfrm>
        </p:grpSpPr>
        <p:sp>
          <p:nvSpPr>
            <p:cNvPr id="8206" name="Text Box 7">
              <a:extLst>
                <a:ext uri="{FF2B5EF4-FFF2-40B4-BE49-F238E27FC236}">
                  <a16:creationId xmlns:a16="http://schemas.microsoft.com/office/drawing/2014/main" id="{21777D9B-6F65-4991-BB76-19542E9C9A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3600" b="1" dirty="0">
                  <a:solidFill>
                    <a:schemeClr val="bg1"/>
                  </a:solidFill>
                </a:rPr>
                <a:t>A.  	Take up your bed and walk</a:t>
              </a:r>
            </a:p>
          </p:txBody>
        </p:sp>
        <p:sp>
          <p:nvSpPr>
            <p:cNvPr id="8207" name="Oval 8">
              <a:extLst>
                <a:ext uri="{FF2B5EF4-FFF2-40B4-BE49-F238E27FC236}">
                  <a16:creationId xmlns:a16="http://schemas.microsoft.com/office/drawing/2014/main" id="{5AF4D5D3-C724-4281-BC48-D2B8276FF2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5129" name="Group 9">
            <a:extLst>
              <a:ext uri="{FF2B5EF4-FFF2-40B4-BE49-F238E27FC236}">
                <a16:creationId xmlns:a16="http://schemas.microsoft.com/office/drawing/2014/main" id="{8C7DB92A-6AD1-4FC4-83C8-7C6BD093F2A7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3886200"/>
            <a:ext cx="8077200" cy="1200150"/>
            <a:chOff x="432" y="2332"/>
            <a:chExt cx="5088" cy="756"/>
          </a:xfrm>
        </p:grpSpPr>
        <p:sp>
          <p:nvSpPr>
            <p:cNvPr id="8204" name="Text Box 10">
              <a:extLst>
                <a:ext uri="{FF2B5EF4-FFF2-40B4-BE49-F238E27FC236}">
                  <a16:creationId xmlns:a16="http://schemas.microsoft.com/office/drawing/2014/main" id="{6C2C9F6D-8F01-4BA4-BE4B-995093C97B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3600" b="1" dirty="0">
                  <a:solidFill>
                    <a:schemeClr val="bg1"/>
                  </a:solidFill>
                </a:rPr>
                <a:t>B.  	If you really believed, you’d be well</a:t>
              </a:r>
            </a:p>
          </p:txBody>
        </p:sp>
        <p:sp>
          <p:nvSpPr>
            <p:cNvPr id="8205" name="Oval 11">
              <a:extLst>
                <a:ext uri="{FF2B5EF4-FFF2-40B4-BE49-F238E27FC236}">
                  <a16:creationId xmlns:a16="http://schemas.microsoft.com/office/drawing/2014/main" id="{14D48B75-A469-4BEE-A1F8-915E31E1BF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5132" name="Group 12">
            <a:extLst>
              <a:ext uri="{FF2B5EF4-FFF2-40B4-BE49-F238E27FC236}">
                <a16:creationId xmlns:a16="http://schemas.microsoft.com/office/drawing/2014/main" id="{CEBC862F-E31A-4C05-B94B-C8E6DD77E60F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4876802"/>
            <a:ext cx="8077200" cy="1200478"/>
            <a:chOff x="432" y="3052"/>
            <a:chExt cx="5088" cy="671"/>
          </a:xfrm>
        </p:grpSpPr>
        <p:sp>
          <p:nvSpPr>
            <p:cNvPr id="8202" name="Text Box 13">
              <a:extLst>
                <a:ext uri="{FF2B5EF4-FFF2-40B4-BE49-F238E27FC236}">
                  <a16:creationId xmlns:a16="http://schemas.microsoft.com/office/drawing/2014/main" id="{2254EB50-2754-46F4-93D7-CCC2A2C3C8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6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3600" b="1" dirty="0">
                  <a:solidFill>
                    <a:schemeClr val="bg1"/>
                  </a:solidFill>
                </a:rPr>
                <a:t>C.  	Son, your sins are forgiven you.</a:t>
              </a:r>
            </a:p>
          </p:txBody>
        </p:sp>
        <p:sp>
          <p:nvSpPr>
            <p:cNvPr id="8203" name="Oval 14">
              <a:extLst>
                <a:ext uri="{FF2B5EF4-FFF2-40B4-BE49-F238E27FC236}">
                  <a16:creationId xmlns:a16="http://schemas.microsoft.com/office/drawing/2014/main" id="{CED2C99B-286B-4CAB-8575-3858E2751F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5135" name="AutoShape 15">
            <a:extLst>
              <a:ext uri="{FF2B5EF4-FFF2-40B4-BE49-F238E27FC236}">
                <a16:creationId xmlns:a16="http://schemas.microsoft.com/office/drawing/2014/main" id="{A082C25F-FAD7-40B5-BB05-EAF2823DA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876800"/>
            <a:ext cx="8077200" cy="11430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Bible Bowl copy">
            <a:extLst>
              <a:ext uri="{FF2B5EF4-FFF2-40B4-BE49-F238E27FC236}">
                <a16:creationId xmlns:a16="http://schemas.microsoft.com/office/drawing/2014/main" id="{4090A6A7-4251-47A9-B3AF-E3229DCDDA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 Box 3">
            <a:extLst>
              <a:ext uri="{FF2B5EF4-FFF2-40B4-BE49-F238E27FC236}">
                <a16:creationId xmlns:a16="http://schemas.microsoft.com/office/drawing/2014/main" id="{3301648B-2DA7-4587-B6DB-49B0008E8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172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3F0538C2-32DA-425D-9957-D2C9DE8FD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5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Mark 3:17 What means “sons of thunder”?</a:t>
            </a:r>
          </a:p>
        </p:txBody>
      </p:sp>
      <p:sp>
        <p:nvSpPr>
          <p:cNvPr id="10245" name="Text Box 5">
            <a:extLst>
              <a:ext uri="{FF2B5EF4-FFF2-40B4-BE49-F238E27FC236}">
                <a16:creationId xmlns:a16="http://schemas.microsoft.com/office/drawing/2014/main" id="{3E33D4D0-EBDE-4B34-9593-675A5FDB5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#3</a:t>
            </a:r>
          </a:p>
        </p:txBody>
      </p:sp>
      <p:grpSp>
        <p:nvGrpSpPr>
          <p:cNvPr id="6150" name="Group 6">
            <a:extLst>
              <a:ext uri="{FF2B5EF4-FFF2-40B4-BE49-F238E27FC236}">
                <a16:creationId xmlns:a16="http://schemas.microsoft.com/office/drawing/2014/main" id="{CC922EA9-D859-4045-981B-C69128646DEC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559050"/>
            <a:ext cx="8077200" cy="584200"/>
            <a:chOff x="432" y="1612"/>
            <a:chExt cx="5088" cy="368"/>
          </a:xfrm>
        </p:grpSpPr>
        <p:sp>
          <p:nvSpPr>
            <p:cNvPr id="10254" name="Text Box 7">
              <a:extLst>
                <a:ext uri="{FF2B5EF4-FFF2-40B4-BE49-F238E27FC236}">
                  <a16:creationId xmlns:a16="http://schemas.microsoft.com/office/drawing/2014/main" id="{6A301AF6-1240-4FE7-8001-3B807320E6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A.  Barnabas</a:t>
              </a:r>
            </a:p>
          </p:txBody>
        </p:sp>
        <p:sp>
          <p:nvSpPr>
            <p:cNvPr id="10255" name="Oval 8">
              <a:extLst>
                <a:ext uri="{FF2B5EF4-FFF2-40B4-BE49-F238E27FC236}">
                  <a16:creationId xmlns:a16="http://schemas.microsoft.com/office/drawing/2014/main" id="{5BB813ED-C51F-457D-B714-C5B235F71E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6153" name="Group 9">
            <a:extLst>
              <a:ext uri="{FF2B5EF4-FFF2-40B4-BE49-F238E27FC236}">
                <a16:creationId xmlns:a16="http://schemas.microsoft.com/office/drawing/2014/main" id="{C21DF751-572B-43FC-B28B-A926CA1823F2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3702050"/>
            <a:ext cx="8077200" cy="579438"/>
            <a:chOff x="432" y="2332"/>
            <a:chExt cx="5088" cy="365"/>
          </a:xfrm>
        </p:grpSpPr>
        <p:sp>
          <p:nvSpPr>
            <p:cNvPr id="10252" name="Text Box 10">
              <a:extLst>
                <a:ext uri="{FF2B5EF4-FFF2-40B4-BE49-F238E27FC236}">
                  <a16:creationId xmlns:a16="http://schemas.microsoft.com/office/drawing/2014/main" id="{5BC4AA67-31D1-4B98-8AB0-FBD6FBDB4C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800100" indent="-34290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257300" indent="-3429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714500" indent="-3429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171700" indent="-3429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628900" indent="-3429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086100" indent="-3429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543300" indent="-3429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000500" indent="-3429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AutoNum type="alphaUcPeriod" startAt="2"/>
              </a:pPr>
              <a:r>
                <a:rPr lang="en-US" altLang="en-US" b="1" dirty="0">
                  <a:solidFill>
                    <a:schemeClr val="bg1"/>
                  </a:solidFill>
                </a:rPr>
                <a:t>  </a:t>
              </a:r>
              <a:r>
                <a:rPr lang="en-US" altLang="en-US" b="1" dirty="0" err="1">
                  <a:solidFill>
                    <a:schemeClr val="bg1"/>
                  </a:solidFill>
                </a:rPr>
                <a:t>Boanerges</a:t>
              </a:r>
              <a:endParaRPr lang="en-US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0253" name="Oval 11">
              <a:extLst>
                <a:ext uri="{FF2B5EF4-FFF2-40B4-BE49-F238E27FC236}">
                  <a16:creationId xmlns:a16="http://schemas.microsoft.com/office/drawing/2014/main" id="{8331A4BC-EF77-4554-95BB-8042DAED78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6156" name="Group 12">
            <a:extLst>
              <a:ext uri="{FF2B5EF4-FFF2-40B4-BE49-F238E27FC236}">
                <a16:creationId xmlns:a16="http://schemas.microsoft.com/office/drawing/2014/main" id="{CD5A15A1-7383-4544-B328-B4921CCCD1EA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4845050"/>
            <a:ext cx="8077200" cy="584200"/>
            <a:chOff x="432" y="3052"/>
            <a:chExt cx="5088" cy="368"/>
          </a:xfrm>
        </p:grpSpPr>
        <p:sp>
          <p:nvSpPr>
            <p:cNvPr id="10250" name="Text Box 13">
              <a:extLst>
                <a:ext uri="{FF2B5EF4-FFF2-40B4-BE49-F238E27FC236}">
                  <a16:creationId xmlns:a16="http://schemas.microsoft.com/office/drawing/2014/main" id="{D255F3AF-3753-4CF1-A07E-EE4475A516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C.   Beelzebub</a:t>
              </a:r>
            </a:p>
          </p:txBody>
        </p:sp>
        <p:sp>
          <p:nvSpPr>
            <p:cNvPr id="10251" name="Oval 14">
              <a:extLst>
                <a:ext uri="{FF2B5EF4-FFF2-40B4-BE49-F238E27FC236}">
                  <a16:creationId xmlns:a16="http://schemas.microsoft.com/office/drawing/2014/main" id="{2B4207A5-4D5B-4A11-A94B-789B1A34CC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6159" name="AutoShape 15">
            <a:extLst>
              <a:ext uri="{FF2B5EF4-FFF2-40B4-BE49-F238E27FC236}">
                <a16:creationId xmlns:a16="http://schemas.microsoft.com/office/drawing/2014/main" id="{4B23EBF0-B1F9-449C-8F98-E4EBB66F2D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581400"/>
            <a:ext cx="4533900" cy="8382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5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Bible Bowl copy">
            <a:extLst>
              <a:ext uri="{FF2B5EF4-FFF2-40B4-BE49-F238E27FC236}">
                <a16:creationId xmlns:a16="http://schemas.microsoft.com/office/drawing/2014/main" id="{F90684B7-5C46-4553-93B6-0F33A071FD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 Box 3">
            <a:extLst>
              <a:ext uri="{FF2B5EF4-FFF2-40B4-BE49-F238E27FC236}">
                <a16:creationId xmlns:a16="http://schemas.microsoft.com/office/drawing/2014/main" id="{55AB11C4-1B7A-49AA-8271-67616CB57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172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9289CC10-A2EC-43D3-9560-DF94B09CE3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5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Mark 4:21 “Is a lamp bought to be put under a basket or under a…”?</a:t>
            </a:r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id="{A7554D66-3221-415F-830A-31E6DBBC87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#4</a:t>
            </a:r>
          </a:p>
        </p:txBody>
      </p:sp>
      <p:grpSp>
        <p:nvGrpSpPr>
          <p:cNvPr id="7174" name="Group 6">
            <a:extLst>
              <a:ext uri="{FF2B5EF4-FFF2-40B4-BE49-F238E27FC236}">
                <a16:creationId xmlns:a16="http://schemas.microsoft.com/office/drawing/2014/main" id="{B32FFABF-A831-45F8-9E01-51F3CD71988D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482850"/>
            <a:ext cx="8077200" cy="579438"/>
            <a:chOff x="432" y="1612"/>
            <a:chExt cx="5088" cy="365"/>
          </a:xfrm>
        </p:grpSpPr>
        <p:sp>
          <p:nvSpPr>
            <p:cNvPr id="12302" name="Text Box 7">
              <a:extLst>
                <a:ext uri="{FF2B5EF4-FFF2-40B4-BE49-F238E27FC236}">
                  <a16:creationId xmlns:a16="http://schemas.microsoft.com/office/drawing/2014/main" id="{A478A10C-BEC4-4EBA-B69B-75D6EB8DA4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A.  	Bushel</a:t>
              </a:r>
            </a:p>
          </p:txBody>
        </p:sp>
        <p:sp>
          <p:nvSpPr>
            <p:cNvPr id="12303" name="Oval 8">
              <a:extLst>
                <a:ext uri="{FF2B5EF4-FFF2-40B4-BE49-F238E27FC236}">
                  <a16:creationId xmlns:a16="http://schemas.microsoft.com/office/drawing/2014/main" id="{ABFB88DA-7690-4E02-85E0-F85791D37D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7177" name="Group 9">
            <a:extLst>
              <a:ext uri="{FF2B5EF4-FFF2-40B4-BE49-F238E27FC236}">
                <a16:creationId xmlns:a16="http://schemas.microsoft.com/office/drawing/2014/main" id="{98C8BDD4-CB9E-414C-946C-E0568A94CAC5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3625850"/>
            <a:ext cx="8077200" cy="579438"/>
            <a:chOff x="432" y="2332"/>
            <a:chExt cx="5088" cy="365"/>
          </a:xfrm>
        </p:grpSpPr>
        <p:sp>
          <p:nvSpPr>
            <p:cNvPr id="12300" name="Text Box 10">
              <a:extLst>
                <a:ext uri="{FF2B5EF4-FFF2-40B4-BE49-F238E27FC236}">
                  <a16:creationId xmlns:a16="http://schemas.microsoft.com/office/drawing/2014/main" id="{691189EF-DC68-40E1-A0BC-8A1EAB1946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B.  	Bed</a:t>
              </a:r>
            </a:p>
          </p:txBody>
        </p:sp>
        <p:sp>
          <p:nvSpPr>
            <p:cNvPr id="12301" name="Oval 11">
              <a:extLst>
                <a:ext uri="{FF2B5EF4-FFF2-40B4-BE49-F238E27FC236}">
                  <a16:creationId xmlns:a16="http://schemas.microsoft.com/office/drawing/2014/main" id="{5AABA3CE-240D-4EF0-BF4C-58C80EFC66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7180" name="Group 12">
            <a:extLst>
              <a:ext uri="{FF2B5EF4-FFF2-40B4-BE49-F238E27FC236}">
                <a16:creationId xmlns:a16="http://schemas.microsoft.com/office/drawing/2014/main" id="{262DBB63-0B6E-44D0-A8C2-8C2520B5EE41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4845050"/>
            <a:ext cx="8077200" cy="584200"/>
            <a:chOff x="432" y="3052"/>
            <a:chExt cx="5088" cy="368"/>
          </a:xfrm>
        </p:grpSpPr>
        <p:sp>
          <p:nvSpPr>
            <p:cNvPr id="12298" name="Text Box 13">
              <a:extLst>
                <a:ext uri="{FF2B5EF4-FFF2-40B4-BE49-F238E27FC236}">
                  <a16:creationId xmlns:a16="http://schemas.microsoft.com/office/drawing/2014/main" id="{2FA8E37B-ED65-4C3F-8A21-F56A64DDCE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C.  	Blanket</a:t>
              </a:r>
            </a:p>
          </p:txBody>
        </p:sp>
        <p:sp>
          <p:nvSpPr>
            <p:cNvPr id="12299" name="Oval 14">
              <a:extLst>
                <a:ext uri="{FF2B5EF4-FFF2-40B4-BE49-F238E27FC236}">
                  <a16:creationId xmlns:a16="http://schemas.microsoft.com/office/drawing/2014/main" id="{1D6977FA-E492-41A0-B00E-22623C6BC4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7183" name="AutoShape 15">
            <a:extLst>
              <a:ext uri="{FF2B5EF4-FFF2-40B4-BE49-F238E27FC236}">
                <a16:creationId xmlns:a16="http://schemas.microsoft.com/office/drawing/2014/main" id="{6CAEA00A-9EC2-4273-A596-DFF2CBDF90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505200"/>
            <a:ext cx="4191000" cy="8382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8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Bible Bowl copy">
            <a:extLst>
              <a:ext uri="{FF2B5EF4-FFF2-40B4-BE49-F238E27FC236}">
                <a16:creationId xmlns:a16="http://schemas.microsoft.com/office/drawing/2014/main" id="{AE479BC8-00FF-4286-891A-62F296BE6A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3">
            <a:extLst>
              <a:ext uri="{FF2B5EF4-FFF2-40B4-BE49-F238E27FC236}">
                <a16:creationId xmlns:a16="http://schemas.microsoft.com/office/drawing/2014/main" id="{96F479FF-56E5-46A9-927B-3A952C21A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172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C5DBF5D9-DA54-4CCD-8E24-AEFAB140C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5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Mark 5:2-3 Where did the man with the unclean spirit live?</a:t>
            </a:r>
          </a:p>
        </p:txBody>
      </p:sp>
      <p:sp>
        <p:nvSpPr>
          <p:cNvPr id="14341" name="Text Box 5">
            <a:extLst>
              <a:ext uri="{FF2B5EF4-FFF2-40B4-BE49-F238E27FC236}">
                <a16:creationId xmlns:a16="http://schemas.microsoft.com/office/drawing/2014/main" id="{4F55ECC2-B196-4F86-9EC3-926489BA1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#5</a:t>
            </a:r>
          </a:p>
        </p:txBody>
      </p:sp>
      <p:grpSp>
        <p:nvGrpSpPr>
          <p:cNvPr id="8198" name="Group 6">
            <a:extLst>
              <a:ext uri="{FF2B5EF4-FFF2-40B4-BE49-F238E27FC236}">
                <a16:creationId xmlns:a16="http://schemas.microsoft.com/office/drawing/2014/main" id="{89F0F00D-518D-419C-92FD-D389DE0D1446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482850"/>
            <a:ext cx="8077200" cy="579438"/>
            <a:chOff x="432" y="1612"/>
            <a:chExt cx="5088" cy="365"/>
          </a:xfrm>
        </p:grpSpPr>
        <p:sp>
          <p:nvSpPr>
            <p:cNvPr id="14350" name="Text Box 7">
              <a:extLst>
                <a:ext uri="{FF2B5EF4-FFF2-40B4-BE49-F238E27FC236}">
                  <a16:creationId xmlns:a16="http://schemas.microsoft.com/office/drawing/2014/main" id="{1AF3D362-0543-4D4F-BBA8-75269A9139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A.  	The wilderness</a:t>
              </a:r>
            </a:p>
          </p:txBody>
        </p:sp>
        <p:sp>
          <p:nvSpPr>
            <p:cNvPr id="14351" name="Oval 8">
              <a:extLst>
                <a:ext uri="{FF2B5EF4-FFF2-40B4-BE49-F238E27FC236}">
                  <a16:creationId xmlns:a16="http://schemas.microsoft.com/office/drawing/2014/main" id="{383CE8E1-BBC8-4858-8059-C545974979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8201" name="Group 9">
            <a:extLst>
              <a:ext uri="{FF2B5EF4-FFF2-40B4-BE49-F238E27FC236}">
                <a16:creationId xmlns:a16="http://schemas.microsoft.com/office/drawing/2014/main" id="{E9C663E3-585D-4669-A012-0E9897FF66DF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3625850"/>
            <a:ext cx="8077200" cy="579438"/>
            <a:chOff x="432" y="2332"/>
            <a:chExt cx="5088" cy="365"/>
          </a:xfrm>
        </p:grpSpPr>
        <p:sp>
          <p:nvSpPr>
            <p:cNvPr id="14348" name="Text Box 10">
              <a:extLst>
                <a:ext uri="{FF2B5EF4-FFF2-40B4-BE49-F238E27FC236}">
                  <a16:creationId xmlns:a16="http://schemas.microsoft.com/office/drawing/2014/main" id="{55D0CB05-AD93-45F0-AC58-E54C1C2531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B.  	The tombs</a:t>
              </a:r>
            </a:p>
          </p:txBody>
        </p:sp>
        <p:sp>
          <p:nvSpPr>
            <p:cNvPr id="14349" name="Oval 11">
              <a:extLst>
                <a:ext uri="{FF2B5EF4-FFF2-40B4-BE49-F238E27FC236}">
                  <a16:creationId xmlns:a16="http://schemas.microsoft.com/office/drawing/2014/main" id="{353217F9-68BA-4561-BD88-6BCD8613BB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8204" name="Group 12">
            <a:extLst>
              <a:ext uri="{FF2B5EF4-FFF2-40B4-BE49-F238E27FC236}">
                <a16:creationId xmlns:a16="http://schemas.microsoft.com/office/drawing/2014/main" id="{6D4C533E-E80D-42B8-B942-277F0E692FF4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4845048"/>
            <a:ext cx="8077200" cy="584200"/>
            <a:chOff x="432" y="3052"/>
            <a:chExt cx="5088" cy="368"/>
          </a:xfrm>
        </p:grpSpPr>
        <p:sp>
          <p:nvSpPr>
            <p:cNvPr id="14346" name="Text Box 13">
              <a:extLst>
                <a:ext uri="{FF2B5EF4-FFF2-40B4-BE49-F238E27FC236}">
                  <a16:creationId xmlns:a16="http://schemas.microsoft.com/office/drawing/2014/main" id="{74923AA9-4FDC-4ABC-8D15-0C8D0E3B29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C.  	Charlotte</a:t>
              </a:r>
            </a:p>
          </p:txBody>
        </p:sp>
        <p:sp>
          <p:nvSpPr>
            <p:cNvPr id="14347" name="Oval 14">
              <a:extLst>
                <a:ext uri="{FF2B5EF4-FFF2-40B4-BE49-F238E27FC236}">
                  <a16:creationId xmlns:a16="http://schemas.microsoft.com/office/drawing/2014/main" id="{7884D7CA-F081-4902-A432-C653487C22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8207" name="AutoShape 15">
            <a:extLst>
              <a:ext uri="{FF2B5EF4-FFF2-40B4-BE49-F238E27FC236}">
                <a16:creationId xmlns:a16="http://schemas.microsoft.com/office/drawing/2014/main" id="{18C58ECB-4E5E-4C2D-92D2-DE9427F94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429000"/>
            <a:ext cx="4267200" cy="973138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20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Bible Bowl copy">
            <a:extLst>
              <a:ext uri="{FF2B5EF4-FFF2-40B4-BE49-F238E27FC236}">
                <a16:creationId xmlns:a16="http://schemas.microsoft.com/office/drawing/2014/main" id="{EF5AA3FC-B6F1-4054-8BE3-71771C0EE6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 Box 3">
            <a:extLst>
              <a:ext uri="{FF2B5EF4-FFF2-40B4-BE49-F238E27FC236}">
                <a16:creationId xmlns:a16="http://schemas.microsoft.com/office/drawing/2014/main" id="{0322F94B-603B-4492-A3F1-356D78ADAF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172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9F96E4B0-9657-484B-8D74-9BF4841D06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5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Mark 5:38 When Jesus fed 5,000 in Mark 5, how many loaves did they have?</a:t>
            </a:r>
          </a:p>
        </p:txBody>
      </p:sp>
      <p:sp>
        <p:nvSpPr>
          <p:cNvPr id="16389" name="Text Box 5">
            <a:extLst>
              <a:ext uri="{FF2B5EF4-FFF2-40B4-BE49-F238E27FC236}">
                <a16:creationId xmlns:a16="http://schemas.microsoft.com/office/drawing/2014/main" id="{D4E66257-70AB-43D2-BE16-421EC5B91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#6</a:t>
            </a:r>
          </a:p>
        </p:txBody>
      </p:sp>
      <p:grpSp>
        <p:nvGrpSpPr>
          <p:cNvPr id="9222" name="Group 6">
            <a:extLst>
              <a:ext uri="{FF2B5EF4-FFF2-40B4-BE49-F238E27FC236}">
                <a16:creationId xmlns:a16="http://schemas.microsoft.com/office/drawing/2014/main" id="{F994CE95-7A46-4B96-9221-85E8F062A80F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482850"/>
            <a:ext cx="8077200" cy="579438"/>
            <a:chOff x="432" y="1612"/>
            <a:chExt cx="5088" cy="365"/>
          </a:xfrm>
        </p:grpSpPr>
        <p:sp>
          <p:nvSpPr>
            <p:cNvPr id="16398" name="Text Box 7">
              <a:extLst>
                <a:ext uri="{FF2B5EF4-FFF2-40B4-BE49-F238E27FC236}">
                  <a16:creationId xmlns:a16="http://schemas.microsoft.com/office/drawing/2014/main" id="{711DD27C-5953-4792-A7DE-A459FC253C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A.  	1</a:t>
              </a:r>
            </a:p>
          </p:txBody>
        </p:sp>
        <p:sp>
          <p:nvSpPr>
            <p:cNvPr id="16399" name="Oval 8">
              <a:extLst>
                <a:ext uri="{FF2B5EF4-FFF2-40B4-BE49-F238E27FC236}">
                  <a16:creationId xmlns:a16="http://schemas.microsoft.com/office/drawing/2014/main" id="{F62E1601-153F-42C2-AD21-54A20E30DB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9225" name="Group 9">
            <a:extLst>
              <a:ext uri="{FF2B5EF4-FFF2-40B4-BE49-F238E27FC236}">
                <a16:creationId xmlns:a16="http://schemas.microsoft.com/office/drawing/2014/main" id="{9147A2A4-5705-45A1-91EE-A779785318D3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3625850"/>
            <a:ext cx="8077200" cy="579438"/>
            <a:chOff x="432" y="2332"/>
            <a:chExt cx="5088" cy="365"/>
          </a:xfrm>
        </p:grpSpPr>
        <p:sp>
          <p:nvSpPr>
            <p:cNvPr id="16396" name="Text Box 10">
              <a:extLst>
                <a:ext uri="{FF2B5EF4-FFF2-40B4-BE49-F238E27FC236}">
                  <a16:creationId xmlns:a16="http://schemas.microsoft.com/office/drawing/2014/main" id="{8E8B4D38-F847-4DE4-ACC8-C8E6565772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B.  	3</a:t>
              </a:r>
            </a:p>
          </p:txBody>
        </p:sp>
        <p:sp>
          <p:nvSpPr>
            <p:cNvPr id="16397" name="Oval 11">
              <a:extLst>
                <a:ext uri="{FF2B5EF4-FFF2-40B4-BE49-F238E27FC236}">
                  <a16:creationId xmlns:a16="http://schemas.microsoft.com/office/drawing/2014/main" id="{90F51DBF-8020-4D20-A27C-B8A5B756AA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9228" name="Group 12">
            <a:extLst>
              <a:ext uri="{FF2B5EF4-FFF2-40B4-BE49-F238E27FC236}">
                <a16:creationId xmlns:a16="http://schemas.microsoft.com/office/drawing/2014/main" id="{63A94D15-3E0B-4555-98E7-8957C28DB9CF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4845050"/>
            <a:ext cx="8077200" cy="579438"/>
            <a:chOff x="432" y="3052"/>
            <a:chExt cx="5088" cy="365"/>
          </a:xfrm>
        </p:grpSpPr>
        <p:sp>
          <p:nvSpPr>
            <p:cNvPr id="16394" name="Text Box 13">
              <a:extLst>
                <a:ext uri="{FF2B5EF4-FFF2-40B4-BE49-F238E27FC236}">
                  <a16:creationId xmlns:a16="http://schemas.microsoft.com/office/drawing/2014/main" id="{BD8B1900-C157-4EAD-AC66-C2BD20A599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C.  	5</a:t>
              </a:r>
            </a:p>
          </p:txBody>
        </p:sp>
        <p:sp>
          <p:nvSpPr>
            <p:cNvPr id="16395" name="Oval 14">
              <a:extLst>
                <a:ext uri="{FF2B5EF4-FFF2-40B4-BE49-F238E27FC236}">
                  <a16:creationId xmlns:a16="http://schemas.microsoft.com/office/drawing/2014/main" id="{94731157-EDF5-4CE9-8D69-A97003B079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9231" name="AutoShape 15">
            <a:extLst>
              <a:ext uri="{FF2B5EF4-FFF2-40B4-BE49-F238E27FC236}">
                <a16:creationId xmlns:a16="http://schemas.microsoft.com/office/drawing/2014/main" id="{261B6F39-124F-43FC-B517-C4BA09AF5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724400"/>
            <a:ext cx="4419600" cy="8382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Bible Bowl copy">
            <a:extLst>
              <a:ext uri="{FF2B5EF4-FFF2-40B4-BE49-F238E27FC236}">
                <a16:creationId xmlns:a16="http://schemas.microsoft.com/office/drawing/2014/main" id="{7C004D5E-97DA-4EA1-BCEE-0A95B0D7C3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 Box 3">
            <a:extLst>
              <a:ext uri="{FF2B5EF4-FFF2-40B4-BE49-F238E27FC236}">
                <a16:creationId xmlns:a16="http://schemas.microsoft.com/office/drawing/2014/main" id="{C7BBADCD-11CE-4FC8-A794-3E51E8909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172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65540" name="Text Box 4">
            <a:extLst>
              <a:ext uri="{FF2B5EF4-FFF2-40B4-BE49-F238E27FC236}">
                <a16:creationId xmlns:a16="http://schemas.microsoft.com/office/drawing/2014/main" id="{F6F44FED-0D0F-4A52-9864-DC97330645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5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Mark 7:6 Who “prophesied” well of the hypocrites?</a:t>
            </a:r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id="{15A32851-AD38-4B9E-AE8D-ACBDC0CAF6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</a:rPr>
              <a:t>#7</a:t>
            </a:r>
          </a:p>
        </p:txBody>
      </p:sp>
      <p:grpSp>
        <p:nvGrpSpPr>
          <p:cNvPr id="65542" name="Group 6">
            <a:extLst>
              <a:ext uri="{FF2B5EF4-FFF2-40B4-BE49-F238E27FC236}">
                <a16:creationId xmlns:a16="http://schemas.microsoft.com/office/drawing/2014/main" id="{BC0D4948-8F0A-48CA-90B9-768DA0B1C205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482850"/>
            <a:ext cx="8077200" cy="579438"/>
            <a:chOff x="432" y="1612"/>
            <a:chExt cx="5088" cy="365"/>
          </a:xfrm>
        </p:grpSpPr>
        <p:sp>
          <p:nvSpPr>
            <p:cNvPr id="18446" name="Text Box 7">
              <a:extLst>
                <a:ext uri="{FF2B5EF4-FFF2-40B4-BE49-F238E27FC236}">
                  <a16:creationId xmlns:a16="http://schemas.microsoft.com/office/drawing/2014/main" id="{F6B66BE2-674B-4856-8DC5-758ACBD9A6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A.  	Jeremiah</a:t>
              </a:r>
            </a:p>
          </p:txBody>
        </p:sp>
        <p:sp>
          <p:nvSpPr>
            <p:cNvPr id="18447" name="Oval 8">
              <a:extLst>
                <a:ext uri="{FF2B5EF4-FFF2-40B4-BE49-F238E27FC236}">
                  <a16:creationId xmlns:a16="http://schemas.microsoft.com/office/drawing/2014/main" id="{34FA1373-F4E1-4D70-8117-0B59CCA3DF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65545" name="Group 9">
            <a:extLst>
              <a:ext uri="{FF2B5EF4-FFF2-40B4-BE49-F238E27FC236}">
                <a16:creationId xmlns:a16="http://schemas.microsoft.com/office/drawing/2014/main" id="{8962417C-4207-4FA4-BD81-58D02060649A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3625850"/>
            <a:ext cx="8077200" cy="579438"/>
            <a:chOff x="432" y="2332"/>
            <a:chExt cx="5088" cy="365"/>
          </a:xfrm>
        </p:grpSpPr>
        <p:sp>
          <p:nvSpPr>
            <p:cNvPr id="18444" name="Text Box 10">
              <a:extLst>
                <a:ext uri="{FF2B5EF4-FFF2-40B4-BE49-F238E27FC236}">
                  <a16:creationId xmlns:a16="http://schemas.microsoft.com/office/drawing/2014/main" id="{488EAAD9-7BA3-4831-B66A-CA991A5B0E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B.  	Moses</a:t>
              </a:r>
            </a:p>
          </p:txBody>
        </p:sp>
        <p:sp>
          <p:nvSpPr>
            <p:cNvPr id="18445" name="Oval 11">
              <a:extLst>
                <a:ext uri="{FF2B5EF4-FFF2-40B4-BE49-F238E27FC236}">
                  <a16:creationId xmlns:a16="http://schemas.microsoft.com/office/drawing/2014/main" id="{8D785B07-AD10-493D-82EA-D5816D2A53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65548" name="Group 12">
            <a:extLst>
              <a:ext uri="{FF2B5EF4-FFF2-40B4-BE49-F238E27FC236}">
                <a16:creationId xmlns:a16="http://schemas.microsoft.com/office/drawing/2014/main" id="{68B5C840-8726-45A1-BF49-36A835DC16BB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4845050"/>
            <a:ext cx="8077200" cy="579438"/>
            <a:chOff x="432" y="3052"/>
            <a:chExt cx="5088" cy="365"/>
          </a:xfrm>
        </p:grpSpPr>
        <p:sp>
          <p:nvSpPr>
            <p:cNvPr id="18442" name="Text Box 13">
              <a:extLst>
                <a:ext uri="{FF2B5EF4-FFF2-40B4-BE49-F238E27FC236}">
                  <a16:creationId xmlns:a16="http://schemas.microsoft.com/office/drawing/2014/main" id="{7240829B-8474-4291-98AA-F7A62A5DA0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C.  	Isaiah</a:t>
              </a:r>
            </a:p>
          </p:txBody>
        </p:sp>
        <p:sp>
          <p:nvSpPr>
            <p:cNvPr id="18443" name="Oval 14">
              <a:extLst>
                <a:ext uri="{FF2B5EF4-FFF2-40B4-BE49-F238E27FC236}">
                  <a16:creationId xmlns:a16="http://schemas.microsoft.com/office/drawing/2014/main" id="{AA2D87E2-549E-47FA-826A-206DABDC6C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65551" name="AutoShape 15">
            <a:extLst>
              <a:ext uri="{FF2B5EF4-FFF2-40B4-BE49-F238E27FC236}">
                <a16:creationId xmlns:a16="http://schemas.microsoft.com/office/drawing/2014/main" id="{A9AB97C4-8E9C-4E53-9B60-AD83E1A807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724400"/>
            <a:ext cx="4191000" cy="9906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65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/>
      <p:bldP spid="6555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648</Words>
  <Application>Microsoft Office PowerPoint</Application>
  <PresentationFormat>On-screen Show (4:3)</PresentationFormat>
  <Paragraphs>190</Paragraphs>
  <Slides>29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Arial</vt:lpstr>
      <vt:lpstr>Default Design</vt:lpstr>
      <vt:lpstr>PowerPoint Presentation</vt:lpstr>
      <vt:lpstr>Don’t forget!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Jason Hart</dc:creator>
  <cp:lastModifiedBy>Matthew Hiatt</cp:lastModifiedBy>
  <cp:revision>67</cp:revision>
  <cp:lastPrinted>2015-08-28T20:11:26Z</cp:lastPrinted>
  <dcterms:created xsi:type="dcterms:W3CDTF">2006-09-08T00:28:24Z</dcterms:created>
  <dcterms:modified xsi:type="dcterms:W3CDTF">2017-08-20T20:40:34Z</dcterms:modified>
</cp:coreProperties>
</file>