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8" r:id="rId2"/>
    <p:sldId id="270" r:id="rId3"/>
    <p:sldId id="279" r:id="rId4"/>
    <p:sldId id="281" r:id="rId5"/>
    <p:sldId id="280" r:id="rId6"/>
    <p:sldId id="277" r:id="rId7"/>
    <p:sldId id="278" r:id="rId8"/>
    <p:sldId id="275" r:id="rId9"/>
    <p:sldId id="276" r:id="rId10"/>
    <p:sldId id="273" r:id="rId11"/>
    <p:sldId id="274" r:id="rId12"/>
    <p:sldId id="271" r:id="rId13"/>
    <p:sldId id="293" r:id="rId14"/>
    <p:sldId id="291" r:id="rId15"/>
    <p:sldId id="292" r:id="rId16"/>
    <p:sldId id="290" r:id="rId17"/>
    <p:sldId id="288" r:id="rId18"/>
    <p:sldId id="289" r:id="rId19"/>
    <p:sldId id="287" r:id="rId20"/>
    <p:sldId id="285" r:id="rId21"/>
    <p:sldId id="286" r:id="rId22"/>
    <p:sldId id="283" r:id="rId23"/>
    <p:sldId id="284" r:id="rId24"/>
    <p:sldId id="272" r:id="rId25"/>
    <p:sldId id="282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6306" autoAdjust="0"/>
  </p:normalViewPr>
  <p:slideViewPr>
    <p:cSldViewPr>
      <p:cViewPr varScale="1">
        <p:scale>
          <a:sx n="74" d="100"/>
          <a:sy n="74" d="100"/>
        </p:scale>
        <p:origin x="171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34FEB6-FC72-4C59-ACE7-B832DFBD3E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B559F-AB47-472F-B69F-7A2457687D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7641B4-8AE7-45F6-9E78-029D4CE695BF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7BD62-644D-4AE3-BDAC-DED443DBA8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17932-F802-4819-BDFA-5A2CC08469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0B5A05-5D4B-4317-A173-7E2EC8667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59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0AB5E08-E869-4124-80DE-78FBDBA7D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9978204-4483-433D-9960-D679CBC15B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1013600-3F48-4926-B786-9C0200AE48A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A0E661B0-2864-400A-99B3-2058CF319D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BA4C23C3-493A-4DCE-9C8A-91DC2B90F6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974282CA-8D00-4E1A-B5A6-B151622BA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5E8E196-A4AE-4F86-BB6B-7CA2D6C74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DE7AEB4-A1D6-4188-9D34-E887C71D7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B90D36-0818-444B-BAFC-135EBEAD422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481AC66-8252-4714-AF04-CA0A5911F1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4FFFF96-4803-4C8A-BFFF-C536D5774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923D61A-4942-4AA0-B0FB-9D59F38D2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785253-F384-4984-9F55-00C95F0B8A31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9A70BB3-F535-4EB4-A664-56C4706146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0D12B98B-CF4F-4EBA-AC16-B1E7AF76C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4D8A90E-348B-4055-B768-61668E642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F31BAD-8921-4493-8C40-9BA729A3FB8E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76B5357-B7E4-4480-8570-053B88ACF2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69FD3D-E081-4A28-A658-56722CFF4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9656E0E-54A0-4D7E-B9D6-7E2112863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7D2936-FCCC-470A-8AA8-AD0CB635CBE1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368E048-497B-4EB1-80BF-1886A405CA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AB39C6B-BC34-4490-9CDD-EDB369C9E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A8E1BF08-589F-4415-87D7-13D31D6038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F3FCF-8F06-4BDB-AD1D-D35371E97A36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DE18C16-C2E9-4414-8698-3E790175F8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68042E5-5DD2-42E8-BEDE-FAC425A32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FC8AD12-07E3-40A1-AAEC-CC2E5B32D5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60E0B-5992-4133-9350-BFDD39167E40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356D843-D829-4C48-8CAD-10E50BF896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FB0A26E-5A15-4E4B-80D6-2A96E07F4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E28B12A-61CE-409E-B577-10FFBBFDB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1EFFE8-39AE-4AEF-BC60-037760FCEFCA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C3D9F6F-FAF2-4666-9B44-D709E1B82A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1580A62-0AD0-4ECC-A1A3-65D30146A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50CCA34-A2C2-4013-BF18-0F78807C8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434901-9022-4B72-8694-68C24D62D925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4149650-72F3-4418-B159-1ED5C7F1B4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1E642C0-6020-442B-BDA2-4CF9C9D52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DEA11FE-0B75-49C7-BC08-1C51D5951C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65BFD0-2A63-4588-B437-4D448DC73DD1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4825EFE-A33E-4179-B58F-6021AFBAE6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ABDB388-86CD-4AC5-A08D-41CBD737C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23EADB3-935D-4776-A7E7-EB960E5D17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1A1A28-4819-49D7-803B-07D61F8A40D1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12D4D34-DF55-4B17-80A7-068C5E451C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22638F76-7865-4159-A5BC-4511051B5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009E5C2-B0F4-42BE-A27C-43432E880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0B259C-D1BF-46E8-A105-687D36A3FDA8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BD8F592-C34F-412F-93CA-D3D30549D6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006F613A-D7DA-415A-9AD4-EF0FD2FB3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EC5C72F-978E-48A4-BC5A-513FD893F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E43D01-DA28-437E-80F1-6652E94D7804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D4C1B9C-3F15-4F19-821C-F8001533CB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0582FA8-B0D6-4D3B-99AA-21F7003B9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2817CB9-7EB2-4D6C-B260-B9CB7E06B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54E9F9-692B-4F9E-AD75-D7877BEAA0ED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9831EC8-3C4F-4738-A5D7-81CAC53B5C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BEA1CF4-74E9-4612-8ACB-800A3171A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69D93D1-DF5E-48CA-A566-29FF5B26C6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EAC11B-45B5-4A23-8E5B-7B6E1B76665D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218308E1-E8F1-4FD7-9D51-D439A99B82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71E9A395-F58A-460D-AE09-222817271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8D90F2FB-3E76-4FA2-8928-1F9DC70E1D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B44112-3E14-4D6B-92E3-91F7B8886737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AB2342B-9229-4BC5-A08E-E6E43A2604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78E0959D-7E95-4EC1-A461-8CAF8CA8B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1C3E4F5-1C98-4888-AE9E-33E22F2B1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68568C-B3BB-4B6A-81F9-4B8773F79959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2BCB59E-55B4-45A9-BD3A-DDC408A060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3D2FFA2-8ADA-4CDA-AD63-C55D14C90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3EB78929-EA78-4378-B665-5113C6BA4B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120737-67BA-4DC4-AF44-B35699AC48A1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EDB7FC2C-BF56-49FC-A5E7-7A13AC519C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9CA3E67A-0B9B-41F8-9AAB-46A935227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CAFC58B-9508-4E89-8BB7-0837C70A8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600A29-E65F-47EB-ACE3-60311A560856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7017FED-92F3-4D7A-9832-35C2EA9BD3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6FEDB4C-AE77-4299-A5D8-A7D37988C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5628645-9039-47BE-89B7-920D2D923D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FDE43D-A6E1-4DB7-A2C8-E26EFD343803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26EACDE-2062-4E8C-A0D9-941CD5459E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41C7418-7995-4D71-B706-378FFB4F7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2196A69-4409-4D1F-824E-0E07057C81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048370-7F6D-4BEB-BEE7-7B54E2CBE3CF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535B74C-47FE-4AF7-B9AC-3CA44941E7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70FBD06-7FE7-4EE1-8185-5D4170171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E08B74E-E49C-44FD-91A3-85FB5E13C7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20E562-C7C2-4559-A149-5FE7089261E4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52FF533-0809-47B5-A790-816611098C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3F72383-9124-42C0-BAD2-7B7FF632B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3A822EE-A065-41FE-A4BB-94AFB99BD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773031-C19F-43D5-9ECE-046CCF9F9AA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6D37879-7FFA-4B0C-90EC-11E9F92050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4D61F54-C965-4C0C-95AD-F79EA1EC4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FF091B5-BD17-44D2-8775-D7FF46C1DC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F4B976-CD5F-46CD-ACF0-43723B8B0172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60B506-A686-43C0-BD23-E995AB1358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E289E58-AD2C-4060-8134-F66E09CA5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6AC96E4-4D2B-4FBB-8612-644CBFAFB7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948628-FED8-45AC-AF7A-6CC79FA37759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7547CEB-2393-4572-A7EC-8D842AE7A6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938FBFC-2E43-4A5B-B44D-F3BD76A9D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0D185078-EEBA-476F-9227-47AC6F7B0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4EF367-211C-46CD-B4AD-FC4BCEE4CF9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EB42DFF-30BB-46B1-A7FD-519A0A6008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3465F13-45CE-4815-84EC-D0A8E17E7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Note:  Background may change.  Animations are set as they will be used.  Answer spaces are locked next to the corresponding color.  Do not ungroup.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To create a new slide, select the slide on the left panel (under where there are tabs that read, outline, or slides).  Copy (ctrl c) and paste (ctrl v).  This will create a duplicate and then changes can be made on the new slide.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If you have any questions, email Jason Hart       jason.hart@frontiernet.net.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4602BB-DA75-466C-8234-1A3F51B7EE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8C047C-924B-4050-8A8C-341BF4A34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7A188B-DE5E-4289-85AF-A27B2071C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23C7-1A31-4313-9F50-9F23DA9CA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20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742187-8A71-43E0-A230-6C4248F31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59B94C-7CAB-4DBA-BEA2-C1A79CE12D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D4C9CC-1681-4FC2-A3A6-C55A27CB5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1CF90-C783-440C-A3F1-98BF7604F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71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529E42-ABA4-4DA0-9165-51AB090EBD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BAD59E-3746-4B6F-B4BE-90F5E81BF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74A075-AB15-4C11-B65E-1326D907D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7791F-E3C9-4990-8827-B0438DDDA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63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45003B-95A8-4F78-9416-0A1586B922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368EE7-3357-41FF-8604-20FFA6065B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92F9EC-E79A-4191-B606-944E48287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EF351-693A-451B-BBD9-164611D11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00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315406-4306-4E33-9907-375D18280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E1118C-F9AC-4386-94EC-60A529869E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451C03-550D-490A-AF0B-505ADEE31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4000D-F9CF-4487-B42F-3B0A5723FC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61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D577E4-B145-4E2E-B6D0-671D962F13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7739DB-C448-4536-A364-CFD46636C8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C8C309-A6B5-4CF5-BB76-28F68DB5C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6CD9-98E6-4801-AFD4-71A160FF5B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27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896A0F-E347-4830-A315-BB34416F4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36E5E3-EE84-4CE6-AB5E-080617A3A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655551F-7203-4FBB-8828-466E68024C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A7143-B652-4DB6-BFBF-A380818F14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39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AC5D88-237F-4318-9A80-8B391CB47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F45A2F-8AD6-43B3-BA80-BDE49EA1D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3BF62E-C513-4F43-839A-66F9615BF2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E584A-5EAA-4D46-B9F0-A21FAABDD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32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9D7B371-D52F-4C6D-81A8-E3F94B5CE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B1423F-26F8-49ED-9E4F-C8D8136DD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E392019-CD13-4447-8F71-C672C0A22A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DA3BC-B135-47E0-8DCD-7A39879F4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09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B207DA-E86D-41BE-B1C3-93E2E93AD8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53ADFD-B67E-4513-A5A5-19B61C9A31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7DC5AA-C8F8-4DBC-9BE5-F61F01375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89166-F9E9-4A56-9EEA-DE9FB7342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9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3620CA-8370-4B7C-8E28-B74B392626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66E586-1B12-44A6-B743-C4D25153A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18CE6-0C2F-4A61-9332-E73B5113CA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203D3-9820-4F47-871A-F6A8AB1F68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2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D77874-5C28-4197-AE57-187F6855D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D06CB6-E9DF-4C27-9CD1-15B13F76D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A2AF45-993A-497E-B656-B49CB46021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8EC0BB-3388-4074-BF4E-354D63DD08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7710FC-0D92-4CB4-886F-9C7CA2D44C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1FB1E81-8287-4BDF-98E0-6F5A880077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1" descr="Bible Bowl 2007 pps background copy">
            <a:extLst>
              <a:ext uri="{FF2B5EF4-FFF2-40B4-BE49-F238E27FC236}">
                <a16:creationId xmlns:a16="http://schemas.microsoft.com/office/drawing/2014/main" id="{2A5A6B91-149A-475B-A503-8FA4584ED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>
            <a:extLst>
              <a:ext uri="{FF2B5EF4-FFF2-40B4-BE49-F238E27FC236}">
                <a16:creationId xmlns:a16="http://schemas.microsoft.com/office/drawing/2014/main" id="{2D670D77-D64D-4866-9696-C6154EFDE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08F1A091-2AC2-4621-B3AD-899371EB1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Mark 9: 9  When they were coming down from the mountain after the transfiguration, Jesus told Peter, James and John that they should tell no one the things they had seen, till:</a:t>
            </a: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B8BF085D-4153-45A4-92F4-41A0C1078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44EBAC77-883A-419C-850C-C29FD8076C3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3080" name="Text Box 8">
              <a:extLst>
                <a:ext uri="{FF2B5EF4-FFF2-40B4-BE49-F238E27FC236}">
                  <a16:creationId xmlns:a16="http://schemas.microsoft.com/office/drawing/2014/main" id="{E4218688-8AD4-40AF-AAD9-154985081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The Sabbath day </a:t>
              </a:r>
            </a:p>
          </p:txBody>
        </p:sp>
        <p:sp>
          <p:nvSpPr>
            <p:cNvPr id="3081" name="Oval 11">
              <a:extLst>
                <a:ext uri="{FF2B5EF4-FFF2-40B4-BE49-F238E27FC236}">
                  <a16:creationId xmlns:a16="http://schemas.microsoft.com/office/drawing/2014/main" id="{3EFE933C-3B56-4D6F-B06B-14E6BED08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2" name="Text Box 9">
              <a:extLst>
                <a:ext uri="{FF2B5EF4-FFF2-40B4-BE49-F238E27FC236}">
                  <a16:creationId xmlns:a16="http://schemas.microsoft.com/office/drawing/2014/main" id="{96E7BA88-F598-4BA1-B8CD-4086B5E6FB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499991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The Son of Man had risen from the dead</a:t>
              </a:r>
            </a:p>
          </p:txBody>
        </p:sp>
        <p:sp>
          <p:nvSpPr>
            <p:cNvPr id="3083" name="Oval 12">
              <a:extLst>
                <a:ext uri="{FF2B5EF4-FFF2-40B4-BE49-F238E27FC236}">
                  <a16:creationId xmlns:a16="http://schemas.microsoft.com/office/drawing/2014/main" id="{12D049D3-DA84-406D-9783-01D011EE9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6576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4" name="Text Box 10">
              <a:extLst>
                <a:ext uri="{FF2B5EF4-FFF2-40B4-BE49-F238E27FC236}">
                  <a16:creationId xmlns:a16="http://schemas.microsoft.com/office/drawing/2014/main" id="{8B0343D8-1826-4143-B770-4E7FC2211E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The rooster crows twice</a:t>
              </a:r>
            </a:p>
          </p:txBody>
        </p:sp>
        <p:sp>
          <p:nvSpPr>
            <p:cNvPr id="3085" name="Oval 13">
              <a:extLst>
                <a:ext uri="{FF2B5EF4-FFF2-40B4-BE49-F238E27FC236}">
                  <a16:creationId xmlns:a16="http://schemas.microsoft.com/office/drawing/2014/main" id="{648A6BD9-9659-4965-81C4-F3A82FB88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C2A90D3D-0710-4ABF-B91B-F61859469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05188"/>
            <a:ext cx="83058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1" descr="Bible Bowl 2007 pps background copy">
            <a:extLst>
              <a:ext uri="{FF2B5EF4-FFF2-40B4-BE49-F238E27FC236}">
                <a16:creationId xmlns:a16="http://schemas.microsoft.com/office/drawing/2014/main" id="{F8BDD336-5291-4D8A-A870-397EF2335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5">
            <a:extLst>
              <a:ext uri="{FF2B5EF4-FFF2-40B4-BE49-F238E27FC236}">
                <a16:creationId xmlns:a16="http://schemas.microsoft.com/office/drawing/2014/main" id="{DAF498A0-D6AA-46BF-868B-29C68A1E9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578F6F1D-0EDE-4B2B-B49A-F1F4BDD59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Colossians 4: 5  Walk in wisdom toward those who are outside, redeeming:</a:t>
            </a:r>
          </a:p>
        </p:txBody>
      </p:sp>
      <p:sp>
        <p:nvSpPr>
          <p:cNvPr id="21509" name="Text Box 7">
            <a:extLst>
              <a:ext uri="{FF2B5EF4-FFF2-40B4-BE49-F238E27FC236}">
                <a16:creationId xmlns:a16="http://schemas.microsoft.com/office/drawing/2014/main" id="{52718C9B-ED97-4EA1-A676-187CAE8ED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#10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ADE0EF07-7EC8-4737-85BA-51A7B542835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21512" name="Text Box 8">
              <a:extLst>
                <a:ext uri="{FF2B5EF4-FFF2-40B4-BE49-F238E27FC236}">
                  <a16:creationId xmlns:a16="http://schemas.microsoft.com/office/drawing/2014/main" id="{F2104C02-C3B5-49E7-82E6-E63E2A04E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The time </a:t>
              </a:r>
            </a:p>
          </p:txBody>
        </p:sp>
        <p:sp>
          <p:nvSpPr>
            <p:cNvPr id="21513" name="Oval 11">
              <a:extLst>
                <a:ext uri="{FF2B5EF4-FFF2-40B4-BE49-F238E27FC236}">
                  <a16:creationId xmlns:a16="http://schemas.microsoft.com/office/drawing/2014/main" id="{1A6F8630-18C6-4FEA-BA9E-AA8B46C5E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4" name="Text Box 9">
              <a:extLst>
                <a:ext uri="{FF2B5EF4-FFF2-40B4-BE49-F238E27FC236}">
                  <a16:creationId xmlns:a16="http://schemas.microsoft.com/office/drawing/2014/main" id="{4676E307-4B50-4558-A2B2-31D911CEE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The lost</a:t>
              </a:r>
            </a:p>
          </p:txBody>
        </p:sp>
        <p:sp>
          <p:nvSpPr>
            <p:cNvPr id="21515" name="Oval 12">
              <a:extLst>
                <a:ext uri="{FF2B5EF4-FFF2-40B4-BE49-F238E27FC236}">
                  <a16:creationId xmlns:a16="http://schemas.microsoft.com/office/drawing/2014/main" id="{D8C48713-12D2-4C57-B9CD-70FF79854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6" name="Text Box 10">
              <a:extLst>
                <a:ext uri="{FF2B5EF4-FFF2-40B4-BE49-F238E27FC236}">
                  <a16:creationId xmlns:a16="http://schemas.microsoft.com/office/drawing/2014/main" id="{48D83BCF-1D18-43E4-97B4-D1E57274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Every opportunity to do good</a:t>
              </a:r>
            </a:p>
          </p:txBody>
        </p:sp>
        <p:sp>
          <p:nvSpPr>
            <p:cNvPr id="21517" name="Oval 13">
              <a:extLst>
                <a:ext uri="{FF2B5EF4-FFF2-40B4-BE49-F238E27FC236}">
                  <a16:creationId xmlns:a16="http://schemas.microsoft.com/office/drawing/2014/main" id="{BEF55193-A0FA-4A78-9CEE-95ABFC89F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647B5F85-D891-4633-BB22-A19554D77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78063"/>
            <a:ext cx="47244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1" descr="Bible Bowl 2007 pps background copy">
            <a:extLst>
              <a:ext uri="{FF2B5EF4-FFF2-40B4-BE49-F238E27FC236}">
                <a16:creationId xmlns:a16="http://schemas.microsoft.com/office/drawing/2014/main" id="{7B5065A1-32FF-425E-AFB2-30A6DCE81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5">
            <a:extLst>
              <a:ext uri="{FF2B5EF4-FFF2-40B4-BE49-F238E27FC236}">
                <a16:creationId xmlns:a16="http://schemas.microsoft.com/office/drawing/2014/main" id="{B876A60E-3FAE-4D58-A696-9AD8A2B2A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57393E1D-0DF7-4524-8189-1E0D76112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13: 7  But when you hear of wars and rumors of wars, do not be:</a:t>
            </a:r>
          </a:p>
        </p:txBody>
      </p:sp>
      <p:sp>
        <p:nvSpPr>
          <p:cNvPr id="23557" name="Text Box 7">
            <a:extLst>
              <a:ext uri="{FF2B5EF4-FFF2-40B4-BE49-F238E27FC236}">
                <a16:creationId xmlns:a16="http://schemas.microsoft.com/office/drawing/2014/main" id="{5450FC97-F3B4-4308-93CF-76B519832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#11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5191E26B-98E7-4AA0-91D1-8586A8431B3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23560" name="Text Box 8">
              <a:extLst>
                <a:ext uri="{FF2B5EF4-FFF2-40B4-BE49-F238E27FC236}">
                  <a16:creationId xmlns:a16="http://schemas.microsoft.com/office/drawing/2014/main" id="{7BA1BB2F-6132-4994-A205-3FFE7EEA2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Alarmed </a:t>
              </a:r>
            </a:p>
          </p:txBody>
        </p:sp>
        <p:sp>
          <p:nvSpPr>
            <p:cNvPr id="23561" name="Oval 11">
              <a:extLst>
                <a:ext uri="{FF2B5EF4-FFF2-40B4-BE49-F238E27FC236}">
                  <a16:creationId xmlns:a16="http://schemas.microsoft.com/office/drawing/2014/main" id="{E171529D-55FD-4FEC-9956-526FAFE63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2" name="Text Box 9">
              <a:extLst>
                <a:ext uri="{FF2B5EF4-FFF2-40B4-BE49-F238E27FC236}">
                  <a16:creationId xmlns:a16="http://schemas.microsoft.com/office/drawing/2014/main" id="{8AD81DDD-62B6-480B-AC7E-CE7B5ED608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Worried</a:t>
              </a:r>
            </a:p>
          </p:txBody>
        </p:sp>
        <p:sp>
          <p:nvSpPr>
            <p:cNvPr id="23563" name="Oval 12">
              <a:extLst>
                <a:ext uri="{FF2B5EF4-FFF2-40B4-BE49-F238E27FC236}">
                  <a16:creationId xmlns:a16="http://schemas.microsoft.com/office/drawing/2014/main" id="{84DF62F8-DE62-41DC-BF34-805FEDAE5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4" name="Text Box 10">
              <a:extLst>
                <a:ext uri="{FF2B5EF4-FFF2-40B4-BE49-F238E27FC236}">
                  <a16:creationId xmlns:a16="http://schemas.microsoft.com/office/drawing/2014/main" id="{8552C3EE-B6B0-47F9-BFC2-AF2AC004A3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Troubled</a:t>
              </a:r>
            </a:p>
          </p:txBody>
        </p:sp>
        <p:sp>
          <p:nvSpPr>
            <p:cNvPr id="23565" name="Oval 13">
              <a:extLst>
                <a:ext uri="{FF2B5EF4-FFF2-40B4-BE49-F238E27FC236}">
                  <a16:creationId xmlns:a16="http://schemas.microsoft.com/office/drawing/2014/main" id="{4DC96DF1-4683-4948-8C58-DB193E688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8467EC58-AC9F-4379-8390-CD4805242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4564063"/>
            <a:ext cx="46228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1" descr="Bible Bowl 2007 pps background copy">
            <a:extLst>
              <a:ext uri="{FF2B5EF4-FFF2-40B4-BE49-F238E27FC236}">
                <a16:creationId xmlns:a16="http://schemas.microsoft.com/office/drawing/2014/main" id="{0D29BB8A-BAE5-4BE6-9D95-A1FFA3F61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5">
            <a:extLst>
              <a:ext uri="{FF2B5EF4-FFF2-40B4-BE49-F238E27FC236}">
                <a16:creationId xmlns:a16="http://schemas.microsoft.com/office/drawing/2014/main" id="{884F2AD7-B95D-45D2-86FE-ED20AAEBE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D311A127-85BA-4ABB-A3E8-F1C7475FD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3: 11 – 12  Who did Jesus sternly warn that they should not make Him known?</a:t>
            </a:r>
          </a:p>
        </p:txBody>
      </p:sp>
      <p:sp>
        <p:nvSpPr>
          <p:cNvPr id="25605" name="Text Box 7">
            <a:extLst>
              <a:ext uri="{FF2B5EF4-FFF2-40B4-BE49-F238E27FC236}">
                <a16:creationId xmlns:a16="http://schemas.microsoft.com/office/drawing/2014/main" id="{189BA071-3A4B-4A95-BE9D-14ACDA9E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#12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8A57CF61-3845-407E-8C7F-9BE79E5D3A6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25608" name="Text Box 8">
              <a:extLst>
                <a:ext uri="{FF2B5EF4-FFF2-40B4-BE49-F238E27FC236}">
                  <a16:creationId xmlns:a16="http://schemas.microsoft.com/office/drawing/2014/main" id="{CDF97CAF-019E-481C-9C82-2E29059AAC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The Herodians </a:t>
              </a:r>
            </a:p>
          </p:txBody>
        </p:sp>
        <p:sp>
          <p:nvSpPr>
            <p:cNvPr id="25609" name="Oval 11">
              <a:extLst>
                <a:ext uri="{FF2B5EF4-FFF2-40B4-BE49-F238E27FC236}">
                  <a16:creationId xmlns:a16="http://schemas.microsoft.com/office/drawing/2014/main" id="{06D7713C-D1C8-414D-9E84-F3550E02F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5610" name="Text Box 9">
              <a:extLst>
                <a:ext uri="{FF2B5EF4-FFF2-40B4-BE49-F238E27FC236}">
                  <a16:creationId xmlns:a16="http://schemas.microsoft.com/office/drawing/2014/main" id="{5B9E607A-789D-48CC-9282-45216A3107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The Sadducees</a:t>
              </a:r>
            </a:p>
          </p:txBody>
        </p:sp>
        <p:sp>
          <p:nvSpPr>
            <p:cNvPr id="25611" name="Oval 12">
              <a:extLst>
                <a:ext uri="{FF2B5EF4-FFF2-40B4-BE49-F238E27FC236}">
                  <a16:creationId xmlns:a16="http://schemas.microsoft.com/office/drawing/2014/main" id="{58B0FB33-3A07-49EA-820C-173C2388A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5612" name="Text Box 10">
              <a:extLst>
                <a:ext uri="{FF2B5EF4-FFF2-40B4-BE49-F238E27FC236}">
                  <a16:creationId xmlns:a16="http://schemas.microsoft.com/office/drawing/2014/main" id="{410F050B-2098-4E6C-8680-B16DE1E42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The unclean spirits</a:t>
              </a:r>
            </a:p>
          </p:txBody>
        </p:sp>
        <p:sp>
          <p:nvSpPr>
            <p:cNvPr id="25613" name="Oval 13">
              <a:extLst>
                <a:ext uri="{FF2B5EF4-FFF2-40B4-BE49-F238E27FC236}">
                  <a16:creationId xmlns:a16="http://schemas.microsoft.com/office/drawing/2014/main" id="{A66A557B-60A2-4880-8D40-13C530E0E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780DB2AF-CFF8-4E46-8C03-244C8C0F7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4564063"/>
            <a:ext cx="59436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1" descr="Bible Bowl 2007 pps background copy">
            <a:extLst>
              <a:ext uri="{FF2B5EF4-FFF2-40B4-BE49-F238E27FC236}">
                <a16:creationId xmlns:a16="http://schemas.microsoft.com/office/drawing/2014/main" id="{788C32EC-969D-450E-9A68-A5E20B0E9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5">
            <a:extLst>
              <a:ext uri="{FF2B5EF4-FFF2-40B4-BE49-F238E27FC236}">
                <a16:creationId xmlns:a16="http://schemas.microsoft.com/office/drawing/2014/main" id="{4EBC5583-038E-4810-A5CE-8445CF696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8A85F1E7-DF36-4444-9224-133932676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14: 54  What did Peter do as he sat with the servants in the courtyard of the high priest?</a:t>
            </a:r>
          </a:p>
        </p:txBody>
      </p:sp>
      <p:sp>
        <p:nvSpPr>
          <p:cNvPr id="27653" name="Text Box 7">
            <a:extLst>
              <a:ext uri="{FF2B5EF4-FFF2-40B4-BE49-F238E27FC236}">
                <a16:creationId xmlns:a16="http://schemas.microsoft.com/office/drawing/2014/main" id="{F456575A-B0E2-48AB-A660-4DD4F8D15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#13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3CDDAD4A-4FB3-41CF-95E8-E0D00DBCC0F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27656" name="Text Box 8">
              <a:extLst>
                <a:ext uri="{FF2B5EF4-FFF2-40B4-BE49-F238E27FC236}">
                  <a16:creationId xmlns:a16="http://schemas.microsoft.com/office/drawing/2014/main" id="{9929BD39-107C-4BAB-BC13-3E71D7F7EC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Preached the gospel to them </a:t>
              </a:r>
            </a:p>
          </p:txBody>
        </p:sp>
        <p:sp>
          <p:nvSpPr>
            <p:cNvPr id="27657" name="Oval 11">
              <a:extLst>
                <a:ext uri="{FF2B5EF4-FFF2-40B4-BE49-F238E27FC236}">
                  <a16:creationId xmlns:a16="http://schemas.microsoft.com/office/drawing/2014/main" id="{A515F568-21A4-4AE3-A2A5-4C2602B6E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7658" name="Text Box 9">
              <a:extLst>
                <a:ext uri="{FF2B5EF4-FFF2-40B4-BE49-F238E27FC236}">
                  <a16:creationId xmlns:a16="http://schemas.microsoft.com/office/drawing/2014/main" id="{733F794C-E7FB-4686-A5DF-ABE8247AD8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Warmed himself at the fire</a:t>
              </a:r>
            </a:p>
          </p:txBody>
        </p:sp>
        <p:sp>
          <p:nvSpPr>
            <p:cNvPr id="27659" name="Oval 12">
              <a:extLst>
                <a:ext uri="{FF2B5EF4-FFF2-40B4-BE49-F238E27FC236}">
                  <a16:creationId xmlns:a16="http://schemas.microsoft.com/office/drawing/2014/main" id="{301B5D34-1EB8-4616-A729-31F7E8C5A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7660" name="Text Box 10">
              <a:extLst>
                <a:ext uri="{FF2B5EF4-FFF2-40B4-BE49-F238E27FC236}">
                  <a16:creationId xmlns:a16="http://schemas.microsoft.com/office/drawing/2014/main" id="{33D802E4-328D-4E27-AAA2-775034659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Healed the sick</a:t>
              </a:r>
            </a:p>
          </p:txBody>
        </p:sp>
        <p:sp>
          <p:nvSpPr>
            <p:cNvPr id="27661" name="Oval 13">
              <a:extLst>
                <a:ext uri="{FF2B5EF4-FFF2-40B4-BE49-F238E27FC236}">
                  <a16:creationId xmlns:a16="http://schemas.microsoft.com/office/drawing/2014/main" id="{0B498E07-A796-4526-91FC-54BE7A784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3DE72D81-2244-4E5E-AF70-496DB96FA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1063"/>
            <a:ext cx="69342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1" descr="Bible Bowl 2007 pps background copy">
            <a:extLst>
              <a:ext uri="{FF2B5EF4-FFF2-40B4-BE49-F238E27FC236}">
                <a16:creationId xmlns:a16="http://schemas.microsoft.com/office/drawing/2014/main" id="{A8C00E6B-7040-4B59-9575-C7916A895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5">
            <a:extLst>
              <a:ext uri="{FF2B5EF4-FFF2-40B4-BE49-F238E27FC236}">
                <a16:creationId xmlns:a16="http://schemas.microsoft.com/office/drawing/2014/main" id="{38A3AB4D-C46E-4014-9807-2EC19132C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E3C12D11-656E-4AE5-AD66-8F5134E7D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Philippians 4: 14  Nevertheless you have done well that you have shared in my:</a:t>
            </a:r>
          </a:p>
        </p:txBody>
      </p:sp>
      <p:sp>
        <p:nvSpPr>
          <p:cNvPr id="29701" name="Text Box 7">
            <a:extLst>
              <a:ext uri="{FF2B5EF4-FFF2-40B4-BE49-F238E27FC236}">
                <a16:creationId xmlns:a16="http://schemas.microsoft.com/office/drawing/2014/main" id="{6C9B21CC-A73D-48F8-80CA-EE1D53F03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#14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F45159B7-30AB-4A8E-82B9-BFEEB940C68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29704" name="Text Box 8">
              <a:extLst>
                <a:ext uri="{FF2B5EF4-FFF2-40B4-BE49-F238E27FC236}">
                  <a16:creationId xmlns:a16="http://schemas.microsoft.com/office/drawing/2014/main" id="{C60D91B2-50F9-4C9B-BBD6-656845728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Distress </a:t>
              </a:r>
            </a:p>
          </p:txBody>
        </p:sp>
        <p:sp>
          <p:nvSpPr>
            <p:cNvPr id="29705" name="Oval 11">
              <a:extLst>
                <a:ext uri="{FF2B5EF4-FFF2-40B4-BE49-F238E27FC236}">
                  <a16:creationId xmlns:a16="http://schemas.microsoft.com/office/drawing/2014/main" id="{844E7E77-499E-4703-8A72-1690CC85A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9706" name="Text Box 9">
              <a:extLst>
                <a:ext uri="{FF2B5EF4-FFF2-40B4-BE49-F238E27FC236}">
                  <a16:creationId xmlns:a16="http://schemas.microsoft.com/office/drawing/2014/main" id="{E5CDC841-9F6E-4A09-9874-5D2A91888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Suffering</a:t>
              </a:r>
            </a:p>
          </p:txBody>
        </p:sp>
        <p:sp>
          <p:nvSpPr>
            <p:cNvPr id="29707" name="Oval 12">
              <a:extLst>
                <a:ext uri="{FF2B5EF4-FFF2-40B4-BE49-F238E27FC236}">
                  <a16:creationId xmlns:a16="http://schemas.microsoft.com/office/drawing/2014/main" id="{38057BFD-8925-41D9-9B54-FB7650042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9708" name="Text Box 10">
              <a:extLst>
                <a:ext uri="{FF2B5EF4-FFF2-40B4-BE49-F238E27FC236}">
                  <a16:creationId xmlns:a16="http://schemas.microsoft.com/office/drawing/2014/main" id="{F988447B-EF7F-4DE4-92AD-1E780FCA0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Ministry</a:t>
              </a:r>
            </a:p>
          </p:txBody>
        </p:sp>
        <p:sp>
          <p:nvSpPr>
            <p:cNvPr id="29709" name="Oval 13">
              <a:extLst>
                <a:ext uri="{FF2B5EF4-FFF2-40B4-BE49-F238E27FC236}">
                  <a16:creationId xmlns:a16="http://schemas.microsoft.com/office/drawing/2014/main" id="{1866DD79-D91A-4D21-961E-CEFC6355F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5C5CD455-DA53-4D0D-B2D8-5F196A8AE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32025"/>
            <a:ext cx="45720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1" descr="Bible Bowl 2007 pps background copy">
            <a:extLst>
              <a:ext uri="{FF2B5EF4-FFF2-40B4-BE49-F238E27FC236}">
                <a16:creationId xmlns:a16="http://schemas.microsoft.com/office/drawing/2014/main" id="{77C62FDE-91DA-4B34-9D94-3F0E28A05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5">
            <a:extLst>
              <a:ext uri="{FF2B5EF4-FFF2-40B4-BE49-F238E27FC236}">
                <a16:creationId xmlns:a16="http://schemas.microsoft.com/office/drawing/2014/main" id="{7B5ABA1C-21E7-4618-B8A2-A7F6E868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A15FEC38-0C81-48D7-BB77-0CE8C8EEC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4: 7  What happened to the seed that fell among the thorns?</a:t>
            </a:r>
          </a:p>
        </p:txBody>
      </p:sp>
      <p:sp>
        <p:nvSpPr>
          <p:cNvPr id="31749" name="Text Box 7">
            <a:extLst>
              <a:ext uri="{FF2B5EF4-FFF2-40B4-BE49-F238E27FC236}">
                <a16:creationId xmlns:a16="http://schemas.microsoft.com/office/drawing/2014/main" id="{47D7D129-9C42-4512-A2D0-2479556D3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#15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916A3ABB-F076-4E3E-8E5F-B839C36ECD8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3408363"/>
            <a:chOff x="685800" y="2514600"/>
            <a:chExt cx="8077200" cy="3407668"/>
          </a:xfrm>
        </p:grpSpPr>
        <p:sp>
          <p:nvSpPr>
            <p:cNvPr id="31752" name="Text Box 8">
              <a:extLst>
                <a:ext uri="{FF2B5EF4-FFF2-40B4-BE49-F238E27FC236}">
                  <a16:creationId xmlns:a16="http://schemas.microsoft.com/office/drawing/2014/main" id="{20FD9E01-A5DC-4C0B-8AFB-313322D82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The birds of the air came and devoured it </a:t>
              </a:r>
            </a:p>
          </p:txBody>
        </p:sp>
        <p:sp>
          <p:nvSpPr>
            <p:cNvPr id="31753" name="Oval 11">
              <a:extLst>
                <a:ext uri="{FF2B5EF4-FFF2-40B4-BE49-F238E27FC236}">
                  <a16:creationId xmlns:a16="http://schemas.microsoft.com/office/drawing/2014/main" id="{B4D1C013-D0BC-49CD-A46E-9A45F8AF9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54" name="Text Box 9">
              <a:extLst>
                <a:ext uri="{FF2B5EF4-FFF2-40B4-BE49-F238E27FC236}">
                  <a16:creationId xmlns:a16="http://schemas.microsoft.com/office/drawing/2014/main" id="{2EF0D34F-AE83-48E5-8B03-22163EFEF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977481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The thorns grew up and choked it</a:t>
              </a:r>
            </a:p>
          </p:txBody>
        </p:sp>
        <p:sp>
          <p:nvSpPr>
            <p:cNvPr id="31755" name="Oval 12">
              <a:extLst>
                <a:ext uri="{FF2B5EF4-FFF2-40B4-BE49-F238E27FC236}">
                  <a16:creationId xmlns:a16="http://schemas.microsoft.com/office/drawing/2014/main" id="{34CDB7B1-956D-4EE4-A6E4-655396961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41148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56" name="Text Box 10">
              <a:extLst>
                <a:ext uri="{FF2B5EF4-FFF2-40B4-BE49-F238E27FC236}">
                  <a16:creationId xmlns:a16="http://schemas.microsoft.com/office/drawing/2014/main" id="{3464E5D0-5453-4193-AFB9-52B63822B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The sun came up and it was scorched</a:t>
              </a:r>
            </a:p>
          </p:txBody>
        </p:sp>
        <p:sp>
          <p:nvSpPr>
            <p:cNvPr id="31757" name="Oval 13">
              <a:extLst>
                <a:ext uri="{FF2B5EF4-FFF2-40B4-BE49-F238E27FC236}">
                  <a16:creationId xmlns:a16="http://schemas.microsoft.com/office/drawing/2014/main" id="{BC30D119-0B84-4564-8F3E-8C558AF2A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3D1D403B-7F08-4812-B367-FBA58DE0C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95700"/>
            <a:ext cx="84582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1" descr="Bible Bowl 2007 pps background copy">
            <a:extLst>
              <a:ext uri="{FF2B5EF4-FFF2-40B4-BE49-F238E27FC236}">
                <a16:creationId xmlns:a16="http://schemas.microsoft.com/office/drawing/2014/main" id="{EC7EEFF8-7404-41B4-8D9C-650E77A75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5">
            <a:extLst>
              <a:ext uri="{FF2B5EF4-FFF2-40B4-BE49-F238E27FC236}">
                <a16:creationId xmlns:a16="http://schemas.microsoft.com/office/drawing/2014/main" id="{8B351D59-BA3E-4759-BC5E-2705CE790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EE245C60-D5C6-4509-AB9F-4A061B503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8: 34  Whoever desires to come after Me must:</a:t>
            </a:r>
          </a:p>
        </p:txBody>
      </p:sp>
      <p:sp>
        <p:nvSpPr>
          <p:cNvPr id="33797" name="Text Box 7">
            <a:extLst>
              <a:ext uri="{FF2B5EF4-FFF2-40B4-BE49-F238E27FC236}">
                <a16:creationId xmlns:a16="http://schemas.microsoft.com/office/drawing/2014/main" id="{903E25CF-E909-408A-8FB4-204C006DE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#16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4A2FEB01-7DA8-4262-80A9-D4C91C6C96C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3408363"/>
            <a:chOff x="685800" y="2514600"/>
            <a:chExt cx="8077200" cy="3407668"/>
          </a:xfrm>
        </p:grpSpPr>
        <p:sp>
          <p:nvSpPr>
            <p:cNvPr id="33800" name="Text Box 8">
              <a:extLst>
                <a:ext uri="{FF2B5EF4-FFF2-40B4-BE49-F238E27FC236}">
                  <a16:creationId xmlns:a16="http://schemas.microsoft.com/office/drawing/2014/main" id="{CC283C90-9C0A-4945-9CAB-F31DE92BF4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Lose his life, gain the world, and follow Me </a:t>
              </a:r>
            </a:p>
          </p:txBody>
        </p:sp>
        <p:sp>
          <p:nvSpPr>
            <p:cNvPr id="33801" name="Oval 11">
              <a:extLst>
                <a:ext uri="{FF2B5EF4-FFF2-40B4-BE49-F238E27FC236}">
                  <a16:creationId xmlns:a16="http://schemas.microsoft.com/office/drawing/2014/main" id="{3868E721-4345-4AE2-9633-3A03B3098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802" name="Text Box 9">
              <a:extLst>
                <a:ext uri="{FF2B5EF4-FFF2-40B4-BE49-F238E27FC236}">
                  <a16:creationId xmlns:a16="http://schemas.microsoft.com/office/drawing/2014/main" id="{2416D9A1-741D-4DF6-A333-A74814E383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Love others, take up his burdens, and be a disciple</a:t>
              </a:r>
            </a:p>
          </p:txBody>
        </p:sp>
        <p:sp>
          <p:nvSpPr>
            <p:cNvPr id="33803" name="Oval 12">
              <a:extLst>
                <a:ext uri="{FF2B5EF4-FFF2-40B4-BE49-F238E27FC236}">
                  <a16:creationId xmlns:a16="http://schemas.microsoft.com/office/drawing/2014/main" id="{5CE82C92-CE76-4938-8C85-40D8B6F75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804" name="Text Box 10">
              <a:extLst>
                <a:ext uri="{FF2B5EF4-FFF2-40B4-BE49-F238E27FC236}">
                  <a16:creationId xmlns:a16="http://schemas.microsoft.com/office/drawing/2014/main" id="{D9E5896B-E9F3-45A8-A0E2-127CA98151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Deny himself, take up his cross, and follow Me</a:t>
              </a:r>
            </a:p>
          </p:txBody>
        </p:sp>
        <p:sp>
          <p:nvSpPr>
            <p:cNvPr id="33805" name="Oval 13">
              <a:extLst>
                <a:ext uri="{FF2B5EF4-FFF2-40B4-BE49-F238E27FC236}">
                  <a16:creationId xmlns:a16="http://schemas.microsoft.com/office/drawing/2014/main" id="{ADA6D649-9FDC-42D9-A5DB-2D22241C7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B74F263C-2B69-4E18-9C3B-7A733E0ED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4814888"/>
            <a:ext cx="81280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1" descr="Bible Bowl 2007 pps background copy">
            <a:extLst>
              <a:ext uri="{FF2B5EF4-FFF2-40B4-BE49-F238E27FC236}">
                <a16:creationId xmlns:a16="http://schemas.microsoft.com/office/drawing/2014/main" id="{3B929BFC-B45C-472F-B42E-6EFD93388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5">
            <a:extLst>
              <a:ext uri="{FF2B5EF4-FFF2-40B4-BE49-F238E27FC236}">
                <a16:creationId xmlns:a16="http://schemas.microsoft.com/office/drawing/2014/main" id="{085E981F-DCB9-4137-A7FF-55A801943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C14ABA1C-E4CD-4D2C-9218-C5F025E4A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Philippians 2: 26  Why was Epaphroditus distressed and longing for the Philippians?</a:t>
            </a:r>
          </a:p>
        </p:txBody>
      </p:sp>
      <p:sp>
        <p:nvSpPr>
          <p:cNvPr id="35845" name="Text Box 7">
            <a:extLst>
              <a:ext uri="{FF2B5EF4-FFF2-40B4-BE49-F238E27FC236}">
                <a16:creationId xmlns:a16="http://schemas.microsoft.com/office/drawing/2014/main" id="{EBC13626-7352-4A15-BFDF-736F5D0A8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#17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387BE497-46E3-4DD1-92E9-D2F51896017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3408363"/>
            <a:chOff x="685800" y="2514600"/>
            <a:chExt cx="8077200" cy="3407668"/>
          </a:xfrm>
        </p:grpSpPr>
        <p:sp>
          <p:nvSpPr>
            <p:cNvPr id="35848" name="Text Box 8">
              <a:extLst>
                <a:ext uri="{FF2B5EF4-FFF2-40B4-BE49-F238E27FC236}">
                  <a16:creationId xmlns:a16="http://schemas.microsoft.com/office/drawing/2014/main" id="{B1D28B01-1E4F-4103-AA0B-D4B0E943A1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Because he was homesick </a:t>
              </a:r>
            </a:p>
          </p:txBody>
        </p:sp>
        <p:sp>
          <p:nvSpPr>
            <p:cNvPr id="35849" name="Oval 11">
              <a:extLst>
                <a:ext uri="{FF2B5EF4-FFF2-40B4-BE49-F238E27FC236}">
                  <a16:creationId xmlns:a16="http://schemas.microsoft.com/office/drawing/2014/main" id="{FEF81A7B-A3BA-45B1-8749-092D54299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850" name="Text Box 9">
              <a:extLst>
                <a:ext uri="{FF2B5EF4-FFF2-40B4-BE49-F238E27FC236}">
                  <a16:creationId xmlns:a16="http://schemas.microsoft.com/office/drawing/2014/main" id="{A720C8CC-F9FF-454E-BE24-019937BAC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Because he missed them</a:t>
              </a:r>
            </a:p>
          </p:txBody>
        </p:sp>
        <p:sp>
          <p:nvSpPr>
            <p:cNvPr id="35851" name="Oval 12">
              <a:extLst>
                <a:ext uri="{FF2B5EF4-FFF2-40B4-BE49-F238E27FC236}">
                  <a16:creationId xmlns:a16="http://schemas.microsoft.com/office/drawing/2014/main" id="{323A1556-3132-485B-906D-BFD1CE806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852" name="Text Box 10">
              <a:extLst>
                <a:ext uri="{FF2B5EF4-FFF2-40B4-BE49-F238E27FC236}">
                  <a16:creationId xmlns:a16="http://schemas.microsoft.com/office/drawing/2014/main" id="{F150EA3B-6D32-4166-86A9-F6F3F07D2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Because they had heard he was sick</a:t>
              </a:r>
            </a:p>
          </p:txBody>
        </p:sp>
        <p:sp>
          <p:nvSpPr>
            <p:cNvPr id="35853" name="Oval 13">
              <a:extLst>
                <a:ext uri="{FF2B5EF4-FFF2-40B4-BE49-F238E27FC236}">
                  <a16:creationId xmlns:a16="http://schemas.microsoft.com/office/drawing/2014/main" id="{8C894BCD-F276-4EB4-A1AA-E665896A5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97202456-7DB0-497C-A152-B2A6FB978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54563"/>
            <a:ext cx="80772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1" descr="Bible Bowl 2007 pps background copy">
            <a:extLst>
              <a:ext uri="{FF2B5EF4-FFF2-40B4-BE49-F238E27FC236}">
                <a16:creationId xmlns:a16="http://schemas.microsoft.com/office/drawing/2014/main" id="{6A63A938-573D-4395-B6ED-5D11266F7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5">
            <a:extLst>
              <a:ext uri="{FF2B5EF4-FFF2-40B4-BE49-F238E27FC236}">
                <a16:creationId xmlns:a16="http://schemas.microsoft.com/office/drawing/2014/main" id="{8BAC5D15-824B-41D9-AA70-AE0EAC476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9509E779-87F5-4D29-94D6-A37E0024A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Colossians 2: 18  Let now one cheat you:</a:t>
            </a:r>
          </a:p>
        </p:txBody>
      </p:sp>
      <p:sp>
        <p:nvSpPr>
          <p:cNvPr id="37893" name="Text Box 7">
            <a:extLst>
              <a:ext uri="{FF2B5EF4-FFF2-40B4-BE49-F238E27FC236}">
                <a16:creationId xmlns:a16="http://schemas.microsoft.com/office/drawing/2014/main" id="{4784B21D-5287-4043-AFA4-83562E8C9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#18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DB16C391-3E79-4731-A2B3-BF8B073449F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37896" name="Text Box 8">
              <a:extLst>
                <a:ext uri="{FF2B5EF4-FFF2-40B4-BE49-F238E27FC236}">
                  <a16:creationId xmlns:a16="http://schemas.microsoft.com/office/drawing/2014/main" id="{CBBBDA4D-2854-4C18-B12B-FF8F21F8A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Of your reward </a:t>
              </a:r>
            </a:p>
          </p:txBody>
        </p:sp>
        <p:sp>
          <p:nvSpPr>
            <p:cNvPr id="37897" name="Oval 11">
              <a:extLst>
                <a:ext uri="{FF2B5EF4-FFF2-40B4-BE49-F238E27FC236}">
                  <a16:creationId xmlns:a16="http://schemas.microsoft.com/office/drawing/2014/main" id="{DF95B32E-8A6B-4620-946E-13788674F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898" name="Text Box 9">
              <a:extLst>
                <a:ext uri="{FF2B5EF4-FFF2-40B4-BE49-F238E27FC236}">
                  <a16:creationId xmlns:a16="http://schemas.microsoft.com/office/drawing/2014/main" id="{C2E86C68-0E97-4820-BAF2-8FCBDA917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Through philosophy and empty deceit</a:t>
              </a:r>
            </a:p>
          </p:txBody>
        </p:sp>
        <p:sp>
          <p:nvSpPr>
            <p:cNvPr id="37899" name="Oval 12">
              <a:extLst>
                <a:ext uri="{FF2B5EF4-FFF2-40B4-BE49-F238E27FC236}">
                  <a16:creationId xmlns:a16="http://schemas.microsoft.com/office/drawing/2014/main" id="{FFA097A5-7158-4064-B270-A9BD40B86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7900" name="Text Box 10">
              <a:extLst>
                <a:ext uri="{FF2B5EF4-FFF2-40B4-BE49-F238E27FC236}">
                  <a16:creationId xmlns:a16="http://schemas.microsoft.com/office/drawing/2014/main" id="{7BF1C95C-8981-40A1-A183-04F495DEB7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In the marketplace</a:t>
              </a:r>
            </a:p>
          </p:txBody>
        </p:sp>
        <p:sp>
          <p:nvSpPr>
            <p:cNvPr id="37901" name="Oval 13">
              <a:extLst>
                <a:ext uri="{FF2B5EF4-FFF2-40B4-BE49-F238E27FC236}">
                  <a16:creationId xmlns:a16="http://schemas.microsoft.com/office/drawing/2014/main" id="{56DBB7DE-031E-4D32-8801-EB2EC28AC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189E7B83-1B94-4A1A-B90E-8F3A9FE4C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2228850"/>
            <a:ext cx="53721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1" descr="Bible Bowl 2007 pps background copy">
            <a:extLst>
              <a:ext uri="{FF2B5EF4-FFF2-40B4-BE49-F238E27FC236}">
                <a16:creationId xmlns:a16="http://schemas.microsoft.com/office/drawing/2014/main" id="{DC99AE14-C724-485A-A86C-388DBBFBF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5">
            <a:extLst>
              <a:ext uri="{FF2B5EF4-FFF2-40B4-BE49-F238E27FC236}">
                <a16:creationId xmlns:a16="http://schemas.microsoft.com/office/drawing/2014/main" id="{2E0E7005-993B-4DE4-9958-F8073AC5C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4B5A7263-A60D-4A0C-AF4D-F2F19CA55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12: 3  What did the vinedressers do to the first servant the owner sent to get fruit?</a:t>
            </a:r>
          </a:p>
        </p:txBody>
      </p:sp>
      <p:sp>
        <p:nvSpPr>
          <p:cNvPr id="39941" name="Text Box 7">
            <a:extLst>
              <a:ext uri="{FF2B5EF4-FFF2-40B4-BE49-F238E27FC236}">
                <a16:creationId xmlns:a16="http://schemas.microsoft.com/office/drawing/2014/main" id="{830A020C-9516-4365-B930-CFCAEAFE1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#19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E1DE9CE5-7009-4BA4-9E00-24943886B10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39944" name="Text Box 8">
              <a:extLst>
                <a:ext uri="{FF2B5EF4-FFF2-40B4-BE49-F238E27FC236}">
                  <a16:creationId xmlns:a16="http://schemas.microsoft.com/office/drawing/2014/main" id="{C54280F4-3408-4676-9842-C39B13933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Killed him </a:t>
              </a:r>
            </a:p>
          </p:txBody>
        </p:sp>
        <p:sp>
          <p:nvSpPr>
            <p:cNvPr id="39945" name="Oval 11">
              <a:extLst>
                <a:ext uri="{FF2B5EF4-FFF2-40B4-BE49-F238E27FC236}">
                  <a16:creationId xmlns:a16="http://schemas.microsoft.com/office/drawing/2014/main" id="{AA4DAC20-B5EE-4DF0-8DE7-5F8616954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46" name="Text Box 9">
              <a:extLst>
                <a:ext uri="{FF2B5EF4-FFF2-40B4-BE49-F238E27FC236}">
                  <a16:creationId xmlns:a16="http://schemas.microsoft.com/office/drawing/2014/main" id="{134A0E83-9686-4586-9FFA-18185E7F4F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Welcomed him</a:t>
              </a:r>
            </a:p>
          </p:txBody>
        </p:sp>
        <p:sp>
          <p:nvSpPr>
            <p:cNvPr id="39947" name="Oval 12">
              <a:extLst>
                <a:ext uri="{FF2B5EF4-FFF2-40B4-BE49-F238E27FC236}">
                  <a16:creationId xmlns:a16="http://schemas.microsoft.com/office/drawing/2014/main" id="{4EC2E0C7-3107-4C80-A813-9001C08A1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48" name="Text Box 10">
              <a:extLst>
                <a:ext uri="{FF2B5EF4-FFF2-40B4-BE49-F238E27FC236}">
                  <a16:creationId xmlns:a16="http://schemas.microsoft.com/office/drawing/2014/main" id="{C90E1771-3FBF-4FF4-811E-05F6AD5BF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Beat him</a:t>
              </a:r>
            </a:p>
          </p:txBody>
        </p:sp>
        <p:sp>
          <p:nvSpPr>
            <p:cNvPr id="39949" name="Oval 13">
              <a:extLst>
                <a:ext uri="{FF2B5EF4-FFF2-40B4-BE49-F238E27FC236}">
                  <a16:creationId xmlns:a16="http://schemas.microsoft.com/office/drawing/2014/main" id="{4A3F2322-24FA-468F-87D0-88582DB11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2E4279E5-1B76-4CD9-9907-2C033371A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4592638"/>
            <a:ext cx="45339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1" descr="Bible Bowl 2007 pps background copy">
            <a:extLst>
              <a:ext uri="{FF2B5EF4-FFF2-40B4-BE49-F238E27FC236}">
                <a16:creationId xmlns:a16="http://schemas.microsoft.com/office/drawing/2014/main" id="{9BECCAFC-B4D3-4A2F-85FD-9CDCB8CB0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5">
            <a:extLst>
              <a:ext uri="{FF2B5EF4-FFF2-40B4-BE49-F238E27FC236}">
                <a16:creationId xmlns:a16="http://schemas.microsoft.com/office/drawing/2014/main" id="{71621DAA-7E62-4948-BF29-CCB70EC93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1FC675DE-4B6A-4DAE-9EDF-DC2494AED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Philippians 1: 1  Who was the letter of Philippians written to?</a:t>
            </a:r>
          </a:p>
        </p:txBody>
      </p:sp>
      <p:sp>
        <p:nvSpPr>
          <p:cNvPr id="5125" name="Text Box 7">
            <a:extLst>
              <a:ext uri="{FF2B5EF4-FFF2-40B4-BE49-F238E27FC236}">
                <a16:creationId xmlns:a16="http://schemas.microsoft.com/office/drawing/2014/main" id="{43F0D636-93B3-4DBF-9A28-F6019E4B8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56D5DCE8-2B6A-41E9-9B15-907CD57F720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3408363"/>
            <a:chOff x="685800" y="2514600"/>
            <a:chExt cx="8077200" cy="3407668"/>
          </a:xfrm>
        </p:grpSpPr>
        <p:sp>
          <p:nvSpPr>
            <p:cNvPr id="5128" name="Text Box 8">
              <a:extLst>
                <a:ext uri="{FF2B5EF4-FFF2-40B4-BE49-F238E27FC236}">
                  <a16:creationId xmlns:a16="http://schemas.microsoft.com/office/drawing/2014/main" id="{DDF8C730-E972-4AB4-859D-5A0CAFAA2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The church in Phillip’s house </a:t>
              </a:r>
            </a:p>
          </p:txBody>
        </p:sp>
        <p:sp>
          <p:nvSpPr>
            <p:cNvPr id="5129" name="Oval 11">
              <a:extLst>
                <a:ext uri="{FF2B5EF4-FFF2-40B4-BE49-F238E27FC236}">
                  <a16:creationId xmlns:a16="http://schemas.microsoft.com/office/drawing/2014/main" id="{BE84DEC8-583C-41DA-B6EB-BC85C6E94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0" name="Text Box 9">
              <a:extLst>
                <a:ext uri="{FF2B5EF4-FFF2-40B4-BE49-F238E27FC236}">
                  <a16:creationId xmlns:a16="http://schemas.microsoft.com/office/drawing/2014/main" id="{843CB3F3-1600-4358-B29F-285C4A8ED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530768"/>
              <a:ext cx="75438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</a:t>
              </a:r>
              <a:r>
                <a:rPr lang="en-US" altLang="en-US" sz="2800" b="1">
                  <a:solidFill>
                    <a:schemeClr val="bg1"/>
                  </a:solidFill>
                </a:rPr>
                <a:t> The saints in Christ Jesus who are in Philippi, with the bishops and deacons</a:t>
              </a:r>
            </a:p>
          </p:txBody>
        </p:sp>
        <p:sp>
          <p:nvSpPr>
            <p:cNvPr id="5131" name="Oval 12">
              <a:extLst>
                <a:ext uri="{FF2B5EF4-FFF2-40B4-BE49-F238E27FC236}">
                  <a16:creationId xmlns:a16="http://schemas.microsoft.com/office/drawing/2014/main" id="{A489AE41-B5C1-4CBF-B313-7ECDD49AB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2" name="Text Box 10">
              <a:extLst>
                <a:ext uri="{FF2B5EF4-FFF2-40B4-BE49-F238E27FC236}">
                  <a16:creationId xmlns:a16="http://schemas.microsoft.com/office/drawing/2014/main" id="{57939849-B350-4642-8734-CF75294C2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The brothers and sisters at Philippi</a:t>
              </a:r>
            </a:p>
          </p:txBody>
        </p:sp>
        <p:sp>
          <p:nvSpPr>
            <p:cNvPr id="5133" name="Oval 13">
              <a:extLst>
                <a:ext uri="{FF2B5EF4-FFF2-40B4-BE49-F238E27FC236}">
                  <a16:creationId xmlns:a16="http://schemas.microsoft.com/office/drawing/2014/main" id="{F1F6CBE6-E231-45FB-9DAA-28FCCF000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2F4C4204-5670-4EB2-B3FD-D617A074B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67100"/>
            <a:ext cx="80010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1" descr="Bible Bowl 2007 pps background copy">
            <a:extLst>
              <a:ext uri="{FF2B5EF4-FFF2-40B4-BE49-F238E27FC236}">
                <a16:creationId xmlns:a16="http://schemas.microsoft.com/office/drawing/2014/main" id="{28338A05-2645-4FF5-9B16-EDD4D18CC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 Box 5">
            <a:extLst>
              <a:ext uri="{FF2B5EF4-FFF2-40B4-BE49-F238E27FC236}">
                <a16:creationId xmlns:a16="http://schemas.microsoft.com/office/drawing/2014/main" id="{E10467E5-F9CE-4F4A-892B-20383BBAD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582B3961-823E-47FF-B754-14FE4978F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7: 31 &amp; 33  What did Jesus do to heal the deaf man from Decapolis who had an impediment in his speech?</a:t>
            </a:r>
          </a:p>
        </p:txBody>
      </p:sp>
      <p:sp>
        <p:nvSpPr>
          <p:cNvPr id="41989" name="Text Box 7">
            <a:extLst>
              <a:ext uri="{FF2B5EF4-FFF2-40B4-BE49-F238E27FC236}">
                <a16:creationId xmlns:a16="http://schemas.microsoft.com/office/drawing/2014/main" id="{4F8833DC-91DC-473E-B3E7-C70AA5BAC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#20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3A804AED-146F-4DDD-A3B4-D9DC1E012DC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3408363"/>
            <a:chOff x="685800" y="2514600"/>
            <a:chExt cx="8077200" cy="3407668"/>
          </a:xfrm>
        </p:grpSpPr>
        <p:sp>
          <p:nvSpPr>
            <p:cNvPr id="41992" name="Text Box 8">
              <a:extLst>
                <a:ext uri="{FF2B5EF4-FFF2-40B4-BE49-F238E27FC236}">
                  <a16:creationId xmlns:a16="http://schemas.microsoft.com/office/drawing/2014/main" id="{E557BF83-F510-449D-91BD-65ED88916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He laid His hands on him and prayed </a:t>
              </a:r>
            </a:p>
          </p:txBody>
        </p:sp>
        <p:sp>
          <p:nvSpPr>
            <p:cNvPr id="41993" name="Oval 11">
              <a:extLst>
                <a:ext uri="{FF2B5EF4-FFF2-40B4-BE49-F238E27FC236}">
                  <a16:creationId xmlns:a16="http://schemas.microsoft.com/office/drawing/2014/main" id="{4821BF5D-9A7F-46D4-87F9-1E814AA3E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994" name="Text Box 9">
              <a:extLst>
                <a:ext uri="{FF2B5EF4-FFF2-40B4-BE49-F238E27FC236}">
                  <a16:creationId xmlns:a16="http://schemas.microsoft.com/office/drawing/2014/main" id="{953CA3CE-6D5D-47B7-92FD-81A20DFCB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He put His fingers in his ears, and He spat and touched his tongue</a:t>
              </a:r>
            </a:p>
          </p:txBody>
        </p:sp>
        <p:sp>
          <p:nvSpPr>
            <p:cNvPr id="41995" name="Oval 12">
              <a:extLst>
                <a:ext uri="{FF2B5EF4-FFF2-40B4-BE49-F238E27FC236}">
                  <a16:creationId xmlns:a16="http://schemas.microsoft.com/office/drawing/2014/main" id="{B5F6C36E-ED48-4768-AC02-4D424EE42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996" name="Text Box 10">
              <a:extLst>
                <a:ext uri="{FF2B5EF4-FFF2-40B4-BE49-F238E27FC236}">
                  <a16:creationId xmlns:a16="http://schemas.microsoft.com/office/drawing/2014/main" id="{DA0F87B0-9094-47B6-ABD2-5A9CBB679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He touched the hem of his garment</a:t>
              </a:r>
            </a:p>
          </p:txBody>
        </p:sp>
        <p:sp>
          <p:nvSpPr>
            <p:cNvPr id="41997" name="Oval 13">
              <a:extLst>
                <a:ext uri="{FF2B5EF4-FFF2-40B4-BE49-F238E27FC236}">
                  <a16:creationId xmlns:a16="http://schemas.microsoft.com/office/drawing/2014/main" id="{59A47ACC-6D99-4C7E-A2E2-842E2E34D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6FC138F0-C801-41A1-92CC-6FFF22264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632200"/>
            <a:ext cx="83058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1" descr="Bible Bowl 2007 pps background copy">
            <a:extLst>
              <a:ext uri="{FF2B5EF4-FFF2-40B4-BE49-F238E27FC236}">
                <a16:creationId xmlns:a16="http://schemas.microsoft.com/office/drawing/2014/main" id="{71C407E2-E428-4705-94FA-0F76026A4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35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5">
            <a:extLst>
              <a:ext uri="{FF2B5EF4-FFF2-40B4-BE49-F238E27FC236}">
                <a16:creationId xmlns:a16="http://schemas.microsoft.com/office/drawing/2014/main" id="{01A0C432-F03A-4619-B594-FA1BF320C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5F6745CB-311F-44DB-A5D8-EA1B7F57D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Mark 15: 27 – 28  With Him they also crucified two robbers, So the Scripture was fulfilled which says, “And He was numbered with:”</a:t>
            </a:r>
          </a:p>
        </p:txBody>
      </p:sp>
      <p:sp>
        <p:nvSpPr>
          <p:cNvPr id="44037" name="Text Box 7">
            <a:extLst>
              <a:ext uri="{FF2B5EF4-FFF2-40B4-BE49-F238E27FC236}">
                <a16:creationId xmlns:a16="http://schemas.microsoft.com/office/drawing/2014/main" id="{B095B91A-B3BE-49FC-B900-DDB193921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#21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8748FBB6-D35E-405B-877F-FD04DFCE770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44040" name="Text Box 8">
              <a:extLst>
                <a:ext uri="{FF2B5EF4-FFF2-40B4-BE49-F238E27FC236}">
                  <a16:creationId xmlns:a16="http://schemas.microsoft.com/office/drawing/2014/main" id="{38DF199E-1F41-4C58-BE96-2C721E8D3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The thieves </a:t>
              </a:r>
            </a:p>
          </p:txBody>
        </p:sp>
        <p:sp>
          <p:nvSpPr>
            <p:cNvPr id="44041" name="Oval 11">
              <a:extLst>
                <a:ext uri="{FF2B5EF4-FFF2-40B4-BE49-F238E27FC236}">
                  <a16:creationId xmlns:a16="http://schemas.microsoft.com/office/drawing/2014/main" id="{84C45B19-633D-4C75-A17B-885A7F5C7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42" name="Text Box 9">
              <a:extLst>
                <a:ext uri="{FF2B5EF4-FFF2-40B4-BE49-F238E27FC236}">
                  <a16:creationId xmlns:a16="http://schemas.microsoft.com/office/drawing/2014/main" id="{C95805D9-7737-4288-8437-83AC3D7AE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The transgressors</a:t>
              </a:r>
            </a:p>
          </p:txBody>
        </p:sp>
        <p:sp>
          <p:nvSpPr>
            <p:cNvPr id="44043" name="Oval 12">
              <a:extLst>
                <a:ext uri="{FF2B5EF4-FFF2-40B4-BE49-F238E27FC236}">
                  <a16:creationId xmlns:a16="http://schemas.microsoft.com/office/drawing/2014/main" id="{44EBB39C-1EFE-4D1F-8AD6-661F0B32F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44" name="Text Box 10">
              <a:extLst>
                <a:ext uri="{FF2B5EF4-FFF2-40B4-BE49-F238E27FC236}">
                  <a16:creationId xmlns:a16="http://schemas.microsoft.com/office/drawing/2014/main" id="{C17410DE-4172-4C77-8F10-5ACDD762AF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The robbers</a:t>
              </a:r>
            </a:p>
          </p:txBody>
        </p:sp>
        <p:sp>
          <p:nvSpPr>
            <p:cNvPr id="44045" name="Oval 13">
              <a:extLst>
                <a:ext uri="{FF2B5EF4-FFF2-40B4-BE49-F238E27FC236}">
                  <a16:creationId xmlns:a16="http://schemas.microsoft.com/office/drawing/2014/main" id="{15CE122F-6A62-44B9-BD15-403D19BC3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0A1EA45F-D876-4DD7-AD99-8EAB6F2B2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433763"/>
            <a:ext cx="59436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1" descr="Bible Bowl 2007 pps background copy">
            <a:extLst>
              <a:ext uri="{FF2B5EF4-FFF2-40B4-BE49-F238E27FC236}">
                <a16:creationId xmlns:a16="http://schemas.microsoft.com/office/drawing/2014/main" id="{2229580E-CEDF-44C3-B11A-F6810BB7D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5">
            <a:extLst>
              <a:ext uri="{FF2B5EF4-FFF2-40B4-BE49-F238E27FC236}">
                <a16:creationId xmlns:a16="http://schemas.microsoft.com/office/drawing/2014/main" id="{F9021FFB-9BF2-426F-B84C-B99D01AD8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D5BA6461-1C2F-4BD5-AF04-33131BC5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1: 8  John said, “I indeed baptized you with water, but He will baptize you with:”</a:t>
            </a:r>
          </a:p>
        </p:txBody>
      </p:sp>
      <p:sp>
        <p:nvSpPr>
          <p:cNvPr id="46085" name="Text Box 7">
            <a:extLst>
              <a:ext uri="{FF2B5EF4-FFF2-40B4-BE49-F238E27FC236}">
                <a16:creationId xmlns:a16="http://schemas.microsoft.com/office/drawing/2014/main" id="{B71C867B-DE48-4605-9412-182E8AEC5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#22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5DE94203-6827-47D3-BFE9-1142E73016A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46088" name="Text Box 8">
              <a:extLst>
                <a:ext uri="{FF2B5EF4-FFF2-40B4-BE49-F238E27FC236}">
                  <a16:creationId xmlns:a16="http://schemas.microsoft.com/office/drawing/2014/main" id="{9348E192-78A7-4AAD-B3BC-CA6122437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The Holy Spirit </a:t>
              </a:r>
            </a:p>
          </p:txBody>
        </p:sp>
        <p:sp>
          <p:nvSpPr>
            <p:cNvPr id="46089" name="Oval 11">
              <a:extLst>
                <a:ext uri="{FF2B5EF4-FFF2-40B4-BE49-F238E27FC236}">
                  <a16:creationId xmlns:a16="http://schemas.microsoft.com/office/drawing/2014/main" id="{49CB98E1-3E94-468E-AD68-1B9AEA269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6090" name="Text Box 9">
              <a:extLst>
                <a:ext uri="{FF2B5EF4-FFF2-40B4-BE49-F238E27FC236}">
                  <a16:creationId xmlns:a16="http://schemas.microsoft.com/office/drawing/2014/main" id="{24BD7E38-AF54-4439-8DE0-8AF1A01788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Fire</a:t>
              </a:r>
            </a:p>
          </p:txBody>
        </p:sp>
        <p:sp>
          <p:nvSpPr>
            <p:cNvPr id="46091" name="Oval 12">
              <a:extLst>
                <a:ext uri="{FF2B5EF4-FFF2-40B4-BE49-F238E27FC236}">
                  <a16:creationId xmlns:a16="http://schemas.microsoft.com/office/drawing/2014/main" id="{AF8D48AC-5962-4517-B3E6-DEF7B900B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6092" name="Text Box 10">
              <a:extLst>
                <a:ext uri="{FF2B5EF4-FFF2-40B4-BE49-F238E27FC236}">
                  <a16:creationId xmlns:a16="http://schemas.microsoft.com/office/drawing/2014/main" id="{E643A034-7953-4657-B464-CAF26F463F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The blood of the lamb</a:t>
              </a:r>
            </a:p>
          </p:txBody>
        </p:sp>
        <p:sp>
          <p:nvSpPr>
            <p:cNvPr id="46093" name="Oval 13">
              <a:extLst>
                <a:ext uri="{FF2B5EF4-FFF2-40B4-BE49-F238E27FC236}">
                  <a16:creationId xmlns:a16="http://schemas.microsoft.com/office/drawing/2014/main" id="{5CD73BC7-8A68-4160-9201-490B0727A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7FC4196B-13C1-45A5-9F82-EFB6EB22D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89175"/>
            <a:ext cx="56388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1" descr="Bible Bowl 2007 pps background copy">
            <a:extLst>
              <a:ext uri="{FF2B5EF4-FFF2-40B4-BE49-F238E27FC236}">
                <a16:creationId xmlns:a16="http://schemas.microsoft.com/office/drawing/2014/main" id="{7AE36432-DC9E-4205-B4A9-EB95D67A9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ext Box 5">
            <a:extLst>
              <a:ext uri="{FF2B5EF4-FFF2-40B4-BE49-F238E27FC236}">
                <a16:creationId xmlns:a16="http://schemas.microsoft.com/office/drawing/2014/main" id="{0A6BA738-4791-466C-893E-8CA797291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3B23ECF4-8647-4697-B161-136A0EC30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Colossians 3: 23  And whatever you do:</a:t>
            </a:r>
          </a:p>
        </p:txBody>
      </p:sp>
      <p:sp>
        <p:nvSpPr>
          <p:cNvPr id="48133" name="Text Box 7">
            <a:extLst>
              <a:ext uri="{FF2B5EF4-FFF2-40B4-BE49-F238E27FC236}">
                <a16:creationId xmlns:a16="http://schemas.microsoft.com/office/drawing/2014/main" id="{D0D53944-44D3-42EA-AB41-D64639968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#23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47FD2473-2F97-413E-850C-0278D506038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3408363"/>
            <a:chOff x="685800" y="2514600"/>
            <a:chExt cx="8077200" cy="3407668"/>
          </a:xfrm>
        </p:grpSpPr>
        <p:sp>
          <p:nvSpPr>
            <p:cNvPr id="48136" name="Text Box 8">
              <a:extLst>
                <a:ext uri="{FF2B5EF4-FFF2-40B4-BE49-F238E27FC236}">
                  <a16:creationId xmlns:a16="http://schemas.microsoft.com/office/drawing/2014/main" id="{4214AF17-D183-4F11-A6CB-763CDA3CE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Do all in the name of the Lord Jesus </a:t>
              </a:r>
            </a:p>
          </p:txBody>
        </p:sp>
        <p:sp>
          <p:nvSpPr>
            <p:cNvPr id="48137" name="Oval 11">
              <a:extLst>
                <a:ext uri="{FF2B5EF4-FFF2-40B4-BE49-F238E27FC236}">
                  <a16:creationId xmlns:a16="http://schemas.microsoft.com/office/drawing/2014/main" id="{903C8777-F705-40AC-977D-9F9FC6991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8138" name="Text Box 9">
              <a:extLst>
                <a:ext uri="{FF2B5EF4-FFF2-40B4-BE49-F238E27FC236}">
                  <a16:creationId xmlns:a16="http://schemas.microsoft.com/office/drawing/2014/main" id="{3419B20A-61F5-4BFE-9E5A-1D0ABED5A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Do it heartily, as to the Lord and not to men</a:t>
              </a:r>
            </a:p>
          </p:txBody>
        </p:sp>
        <p:sp>
          <p:nvSpPr>
            <p:cNvPr id="48139" name="Oval 12">
              <a:extLst>
                <a:ext uri="{FF2B5EF4-FFF2-40B4-BE49-F238E27FC236}">
                  <a16:creationId xmlns:a16="http://schemas.microsoft.com/office/drawing/2014/main" id="{1A0F7AE4-7749-41FF-9A94-641EEB018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8140" name="Text Box 10">
              <a:extLst>
                <a:ext uri="{FF2B5EF4-FFF2-40B4-BE49-F238E27FC236}">
                  <a16:creationId xmlns:a16="http://schemas.microsoft.com/office/drawing/2014/main" id="{E3EC593B-E508-496D-94AD-D120929C98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Esteem others better than yourselves</a:t>
              </a:r>
            </a:p>
          </p:txBody>
        </p:sp>
        <p:sp>
          <p:nvSpPr>
            <p:cNvPr id="48141" name="Oval 13">
              <a:extLst>
                <a:ext uri="{FF2B5EF4-FFF2-40B4-BE49-F238E27FC236}">
                  <a16:creationId xmlns:a16="http://schemas.microsoft.com/office/drawing/2014/main" id="{FECA51DF-05DF-47C6-A945-258C7FC8E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E9D0DA97-D39F-4722-ACF7-240EB9EA9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619500"/>
            <a:ext cx="80010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1" descr="Bible Bowl 2007 pps background copy">
            <a:extLst>
              <a:ext uri="{FF2B5EF4-FFF2-40B4-BE49-F238E27FC236}">
                <a16:creationId xmlns:a16="http://schemas.microsoft.com/office/drawing/2014/main" id="{F47A1B83-8A59-4434-98EA-DD2353DCF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5">
            <a:extLst>
              <a:ext uri="{FF2B5EF4-FFF2-40B4-BE49-F238E27FC236}">
                <a16:creationId xmlns:a16="http://schemas.microsoft.com/office/drawing/2014/main" id="{EFDE1194-BFBA-4752-8590-63B1D234D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4C6EADDC-6870-455B-8AC2-E0C499092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5: 41  What is “Talitha, cumi” translated?</a:t>
            </a:r>
          </a:p>
        </p:txBody>
      </p:sp>
      <p:sp>
        <p:nvSpPr>
          <p:cNvPr id="50181" name="Text Box 7">
            <a:extLst>
              <a:ext uri="{FF2B5EF4-FFF2-40B4-BE49-F238E27FC236}">
                <a16:creationId xmlns:a16="http://schemas.microsoft.com/office/drawing/2014/main" id="{57980823-1059-4800-9239-842A80213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#24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1FD51FB9-19AD-4BD5-8D39-F5ADA54DC78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50184" name="Text Box 8">
              <a:extLst>
                <a:ext uri="{FF2B5EF4-FFF2-40B4-BE49-F238E27FC236}">
                  <a16:creationId xmlns:a16="http://schemas.microsoft.com/office/drawing/2014/main" id="{E0910F68-81A3-4729-AC31-7BF2AD9F4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Little girl, I say to you, arise </a:t>
              </a:r>
            </a:p>
          </p:txBody>
        </p:sp>
        <p:sp>
          <p:nvSpPr>
            <p:cNvPr id="50185" name="Oval 11">
              <a:extLst>
                <a:ext uri="{FF2B5EF4-FFF2-40B4-BE49-F238E27FC236}">
                  <a16:creationId xmlns:a16="http://schemas.microsoft.com/office/drawing/2014/main" id="{B6AE7344-A455-4314-AA80-19EBA9795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0186" name="Text Box 9">
              <a:extLst>
                <a:ext uri="{FF2B5EF4-FFF2-40B4-BE49-F238E27FC236}">
                  <a16:creationId xmlns:a16="http://schemas.microsoft.com/office/drawing/2014/main" id="{DB58C7FE-1414-4282-8193-686EA2EA3A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Be opened</a:t>
              </a:r>
            </a:p>
          </p:txBody>
        </p:sp>
        <p:sp>
          <p:nvSpPr>
            <p:cNvPr id="50187" name="Oval 12">
              <a:extLst>
                <a:ext uri="{FF2B5EF4-FFF2-40B4-BE49-F238E27FC236}">
                  <a16:creationId xmlns:a16="http://schemas.microsoft.com/office/drawing/2014/main" id="{E4384EA6-C8FD-42E2-B7C5-E9F46E77A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0188" name="Text Box 10">
              <a:extLst>
                <a:ext uri="{FF2B5EF4-FFF2-40B4-BE49-F238E27FC236}">
                  <a16:creationId xmlns:a16="http://schemas.microsoft.com/office/drawing/2014/main" id="{3DC7AAE8-C795-4DF7-A2B6-BE971C180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Tabitha, come here</a:t>
              </a:r>
            </a:p>
          </p:txBody>
        </p:sp>
        <p:sp>
          <p:nvSpPr>
            <p:cNvPr id="50189" name="Oval 13">
              <a:extLst>
                <a:ext uri="{FF2B5EF4-FFF2-40B4-BE49-F238E27FC236}">
                  <a16:creationId xmlns:a16="http://schemas.microsoft.com/office/drawing/2014/main" id="{4D31B4CB-1ABA-424F-9C7C-D22285DC3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84E1D055-66F1-494C-9D40-0FCAA05A8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2257425"/>
            <a:ext cx="72771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1" descr="Bible Bowl 2007 pps background copy">
            <a:extLst>
              <a:ext uri="{FF2B5EF4-FFF2-40B4-BE49-F238E27FC236}">
                <a16:creationId xmlns:a16="http://schemas.microsoft.com/office/drawing/2014/main" id="{4E28E034-FDD9-4903-BECC-58D3D71B8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 Box 5">
            <a:extLst>
              <a:ext uri="{FF2B5EF4-FFF2-40B4-BE49-F238E27FC236}">
                <a16:creationId xmlns:a16="http://schemas.microsoft.com/office/drawing/2014/main" id="{F785E7AB-E271-483E-89C3-B3E34970F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84F8EE3F-8446-412E-9D00-C8F39DF35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14: 22  And as they were eating, Jesus took bread, blessed and broke it, and gave it to them and said, “Take, eat:”</a:t>
            </a:r>
          </a:p>
        </p:txBody>
      </p:sp>
      <p:sp>
        <p:nvSpPr>
          <p:cNvPr id="52229" name="Text Box 7">
            <a:extLst>
              <a:ext uri="{FF2B5EF4-FFF2-40B4-BE49-F238E27FC236}">
                <a16:creationId xmlns:a16="http://schemas.microsoft.com/office/drawing/2014/main" id="{2B77091E-F488-4B59-93CC-31F864E76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#25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C34E106D-42AA-433E-9CB4-23E8F39C24A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52232" name="Text Box 8">
              <a:extLst>
                <a:ext uri="{FF2B5EF4-FFF2-40B4-BE49-F238E27FC236}">
                  <a16:creationId xmlns:a16="http://schemas.microsoft.com/office/drawing/2014/main" id="{C34F3C7D-6B9F-43C1-A6FC-0556B40294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For you are hungry </a:t>
              </a:r>
            </a:p>
          </p:txBody>
        </p:sp>
        <p:sp>
          <p:nvSpPr>
            <p:cNvPr id="52233" name="Oval 11">
              <a:extLst>
                <a:ext uri="{FF2B5EF4-FFF2-40B4-BE49-F238E27FC236}">
                  <a16:creationId xmlns:a16="http://schemas.microsoft.com/office/drawing/2014/main" id="{B81F6644-5227-41EE-B752-A66401A85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34" name="Text Box 9">
              <a:extLst>
                <a:ext uri="{FF2B5EF4-FFF2-40B4-BE49-F238E27FC236}">
                  <a16:creationId xmlns:a16="http://schemas.microsoft.com/office/drawing/2014/main" id="{3551C8C3-AA25-4836-A1A9-A1EA57BB9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This is really good</a:t>
              </a:r>
            </a:p>
          </p:txBody>
        </p:sp>
        <p:sp>
          <p:nvSpPr>
            <p:cNvPr id="52235" name="Oval 12">
              <a:extLst>
                <a:ext uri="{FF2B5EF4-FFF2-40B4-BE49-F238E27FC236}">
                  <a16:creationId xmlns:a16="http://schemas.microsoft.com/office/drawing/2014/main" id="{1F43CEE9-56FD-40E0-A1E3-C0B703B31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36" name="Text Box 10">
              <a:extLst>
                <a:ext uri="{FF2B5EF4-FFF2-40B4-BE49-F238E27FC236}">
                  <a16:creationId xmlns:a16="http://schemas.microsoft.com/office/drawing/2014/main" id="{D2D2C43E-141C-448A-8110-D49F8B926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This is My body</a:t>
              </a:r>
            </a:p>
          </p:txBody>
        </p:sp>
        <p:sp>
          <p:nvSpPr>
            <p:cNvPr id="52237" name="Oval 13">
              <a:extLst>
                <a:ext uri="{FF2B5EF4-FFF2-40B4-BE49-F238E27FC236}">
                  <a16:creationId xmlns:a16="http://schemas.microsoft.com/office/drawing/2014/main" id="{5E99CC0B-6D40-4E66-B662-A9E779909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6F940BB5-F1D0-4401-B6A5-39EAE7E9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4610100"/>
            <a:ext cx="56769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1" descr="Bible Bowl 2007 pps background copy">
            <a:extLst>
              <a:ext uri="{FF2B5EF4-FFF2-40B4-BE49-F238E27FC236}">
                <a16:creationId xmlns:a16="http://schemas.microsoft.com/office/drawing/2014/main" id="{AC8F292B-9FDD-4E5F-BE41-1D003A83C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5">
            <a:extLst>
              <a:ext uri="{FF2B5EF4-FFF2-40B4-BE49-F238E27FC236}">
                <a16:creationId xmlns:a16="http://schemas.microsoft.com/office/drawing/2014/main" id="{4EFA1DB7-6662-43FA-A0BA-59E48EDE8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A008D767-F5C3-4E67-A9D9-CCB6CDE14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16: 16  He who believes and is baptized will be saved; but he who does not believe will be:</a:t>
            </a:r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D3F78B35-FE3D-4454-BCCF-C0575B288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 3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C3063009-594C-4955-A816-41C6F805AB1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7176" name="Text Box 8">
              <a:extLst>
                <a:ext uri="{FF2B5EF4-FFF2-40B4-BE49-F238E27FC236}">
                  <a16:creationId xmlns:a16="http://schemas.microsoft.com/office/drawing/2014/main" id="{8356E898-219E-49E2-8FD7-4B8CDF14C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Punished </a:t>
              </a:r>
            </a:p>
          </p:txBody>
        </p:sp>
        <p:sp>
          <p:nvSpPr>
            <p:cNvPr id="7177" name="Oval 11">
              <a:extLst>
                <a:ext uri="{FF2B5EF4-FFF2-40B4-BE49-F238E27FC236}">
                  <a16:creationId xmlns:a16="http://schemas.microsoft.com/office/drawing/2014/main" id="{CCD9F3BB-90C2-474C-8E80-76A319FDE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8" name="Text Box 9">
              <a:extLst>
                <a:ext uri="{FF2B5EF4-FFF2-40B4-BE49-F238E27FC236}">
                  <a16:creationId xmlns:a16="http://schemas.microsoft.com/office/drawing/2014/main" id="{B021094E-C209-4D75-9360-EB5A4E678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Lost</a:t>
              </a:r>
            </a:p>
          </p:txBody>
        </p:sp>
        <p:sp>
          <p:nvSpPr>
            <p:cNvPr id="7179" name="Oval 12">
              <a:extLst>
                <a:ext uri="{FF2B5EF4-FFF2-40B4-BE49-F238E27FC236}">
                  <a16:creationId xmlns:a16="http://schemas.microsoft.com/office/drawing/2014/main" id="{CAD8A5D6-E120-469C-AB38-95CD9E33D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0" name="Text Box 10">
              <a:extLst>
                <a:ext uri="{FF2B5EF4-FFF2-40B4-BE49-F238E27FC236}">
                  <a16:creationId xmlns:a16="http://schemas.microsoft.com/office/drawing/2014/main" id="{254D889A-7213-4329-91C4-360A7AB95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Condemned</a:t>
              </a:r>
            </a:p>
          </p:txBody>
        </p:sp>
        <p:sp>
          <p:nvSpPr>
            <p:cNvPr id="7181" name="Oval 13">
              <a:extLst>
                <a:ext uri="{FF2B5EF4-FFF2-40B4-BE49-F238E27FC236}">
                  <a16:creationId xmlns:a16="http://schemas.microsoft.com/office/drawing/2014/main" id="{9522B009-85E1-49CE-945C-A733DE7E1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62337927-76B4-4CD4-96CE-046918C15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3" y="4592638"/>
            <a:ext cx="5030787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1" descr="Bible Bowl 2007 pps background copy">
            <a:extLst>
              <a:ext uri="{FF2B5EF4-FFF2-40B4-BE49-F238E27FC236}">
                <a16:creationId xmlns:a16="http://schemas.microsoft.com/office/drawing/2014/main" id="{B4A0402E-CFAF-4ECC-B638-90FDEC954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5">
            <a:extLst>
              <a:ext uri="{FF2B5EF4-FFF2-40B4-BE49-F238E27FC236}">
                <a16:creationId xmlns:a16="http://schemas.microsoft.com/office/drawing/2014/main" id="{CD2BAEEA-0635-46E9-8E8C-A297B110C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E10DE79B-AAFB-4352-B24E-48604F54C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6: 4 – 5  Where could Jesus do no mighty works?</a:t>
            </a:r>
          </a:p>
        </p:txBody>
      </p:sp>
      <p:sp>
        <p:nvSpPr>
          <p:cNvPr id="9221" name="Text Box 7">
            <a:extLst>
              <a:ext uri="{FF2B5EF4-FFF2-40B4-BE49-F238E27FC236}">
                <a16:creationId xmlns:a16="http://schemas.microsoft.com/office/drawing/2014/main" id="{0ED88960-E8CA-42C7-AFAB-2B5E84A7A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#4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8353222A-6EE1-4E5A-92B6-27275620AF0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D73CA637-C529-4B88-B987-BE2ABA843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In His own country </a:t>
              </a:r>
            </a:p>
          </p:txBody>
        </p:sp>
        <p:sp>
          <p:nvSpPr>
            <p:cNvPr id="9225" name="Oval 11">
              <a:extLst>
                <a:ext uri="{FF2B5EF4-FFF2-40B4-BE49-F238E27FC236}">
                  <a16:creationId xmlns:a16="http://schemas.microsoft.com/office/drawing/2014/main" id="{5776FEAC-2BE6-4404-94A3-50E476B71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6" name="Text Box 9">
              <a:extLst>
                <a:ext uri="{FF2B5EF4-FFF2-40B4-BE49-F238E27FC236}">
                  <a16:creationId xmlns:a16="http://schemas.microsoft.com/office/drawing/2014/main" id="{8C9CFA97-D020-4F6D-A72F-F6B50F5E6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In Jerusalem</a:t>
              </a:r>
            </a:p>
          </p:txBody>
        </p:sp>
        <p:sp>
          <p:nvSpPr>
            <p:cNvPr id="9227" name="Oval 12">
              <a:extLst>
                <a:ext uri="{FF2B5EF4-FFF2-40B4-BE49-F238E27FC236}">
                  <a16:creationId xmlns:a16="http://schemas.microsoft.com/office/drawing/2014/main" id="{1A0A19D3-C879-4C53-B9F5-2074DCBB4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8" name="Text Box 10">
              <a:extLst>
                <a:ext uri="{FF2B5EF4-FFF2-40B4-BE49-F238E27FC236}">
                  <a16:creationId xmlns:a16="http://schemas.microsoft.com/office/drawing/2014/main" id="{6671F1D4-555A-4754-946A-1DD4591BD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In Syria</a:t>
              </a:r>
            </a:p>
          </p:txBody>
        </p:sp>
        <p:sp>
          <p:nvSpPr>
            <p:cNvPr id="9229" name="Oval 13">
              <a:extLst>
                <a:ext uri="{FF2B5EF4-FFF2-40B4-BE49-F238E27FC236}">
                  <a16:creationId xmlns:a16="http://schemas.microsoft.com/office/drawing/2014/main" id="{22458E9B-783D-4B7B-B327-22E25EEE1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03CD11F2-AB58-4CF5-9AAD-2BBD558DD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2298700"/>
            <a:ext cx="59436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1" descr="Bible Bowl 2007 pps background copy">
            <a:extLst>
              <a:ext uri="{FF2B5EF4-FFF2-40B4-BE49-F238E27FC236}">
                <a16:creationId xmlns:a16="http://schemas.microsoft.com/office/drawing/2014/main" id="{EF683A7D-F856-414B-9D28-E62D1C6CF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5">
            <a:extLst>
              <a:ext uri="{FF2B5EF4-FFF2-40B4-BE49-F238E27FC236}">
                <a16:creationId xmlns:a16="http://schemas.microsoft.com/office/drawing/2014/main" id="{0484942B-8F62-47FC-84F2-FAC9F21AD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0D535EBB-61CA-498D-B985-160639F19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Mark11: 27 – 33  How did the chief priests, the scribes and the elders answer Jesus’ question: “The baptism of John – was it from heaven or from men?”</a:t>
            </a:r>
          </a:p>
        </p:txBody>
      </p:sp>
      <p:sp>
        <p:nvSpPr>
          <p:cNvPr id="11269" name="Text Box 7">
            <a:extLst>
              <a:ext uri="{FF2B5EF4-FFF2-40B4-BE49-F238E27FC236}">
                <a16:creationId xmlns:a16="http://schemas.microsoft.com/office/drawing/2014/main" id="{C001D1B3-782C-4770-8821-7C4E57940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#5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50A503AF-956F-4E7F-A1EC-B4203C5A316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11272" name="Text Box 8">
              <a:extLst>
                <a:ext uri="{FF2B5EF4-FFF2-40B4-BE49-F238E27FC236}">
                  <a16:creationId xmlns:a16="http://schemas.microsoft.com/office/drawing/2014/main" id="{928E5DCE-D2DD-4832-90D4-BDB385B94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From heaven </a:t>
              </a:r>
            </a:p>
          </p:txBody>
        </p:sp>
        <p:sp>
          <p:nvSpPr>
            <p:cNvPr id="11273" name="Oval 11">
              <a:extLst>
                <a:ext uri="{FF2B5EF4-FFF2-40B4-BE49-F238E27FC236}">
                  <a16:creationId xmlns:a16="http://schemas.microsoft.com/office/drawing/2014/main" id="{5212C853-5D01-4A88-BE22-3E5D16D7A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4" name="Text Box 9">
              <a:extLst>
                <a:ext uri="{FF2B5EF4-FFF2-40B4-BE49-F238E27FC236}">
                  <a16:creationId xmlns:a16="http://schemas.microsoft.com/office/drawing/2014/main" id="{3894A171-069E-4479-A961-915308174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From men</a:t>
              </a:r>
            </a:p>
          </p:txBody>
        </p:sp>
        <p:sp>
          <p:nvSpPr>
            <p:cNvPr id="11275" name="Oval 12">
              <a:extLst>
                <a:ext uri="{FF2B5EF4-FFF2-40B4-BE49-F238E27FC236}">
                  <a16:creationId xmlns:a16="http://schemas.microsoft.com/office/drawing/2014/main" id="{50504742-1CC1-4AED-99C4-C004195ED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6" name="Text Box 10">
              <a:extLst>
                <a:ext uri="{FF2B5EF4-FFF2-40B4-BE49-F238E27FC236}">
                  <a16:creationId xmlns:a16="http://schemas.microsoft.com/office/drawing/2014/main" id="{4276D930-9BD0-483D-B61B-20D4F02B2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We do not know</a:t>
              </a:r>
            </a:p>
          </p:txBody>
        </p:sp>
        <p:sp>
          <p:nvSpPr>
            <p:cNvPr id="11277" name="Oval 13">
              <a:extLst>
                <a:ext uri="{FF2B5EF4-FFF2-40B4-BE49-F238E27FC236}">
                  <a16:creationId xmlns:a16="http://schemas.microsoft.com/office/drawing/2014/main" id="{6301CC63-3DA7-4EAB-A46D-B297D5E3D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4373BF6C-A66D-41D1-ABF3-8417478AB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4564063"/>
            <a:ext cx="56007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1" descr="Bible Bowl 2007 pps background copy">
            <a:extLst>
              <a:ext uri="{FF2B5EF4-FFF2-40B4-BE49-F238E27FC236}">
                <a16:creationId xmlns:a16="http://schemas.microsoft.com/office/drawing/2014/main" id="{B06B7D72-6C9E-4CD6-B912-2ABECB17B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5">
            <a:extLst>
              <a:ext uri="{FF2B5EF4-FFF2-40B4-BE49-F238E27FC236}">
                <a16:creationId xmlns:a16="http://schemas.microsoft.com/office/drawing/2014/main" id="{7E1AF7B5-4EFE-45BF-A1E8-3B01E3788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0C15E5CD-F805-40C4-9C91-73BA0FDBE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Colossians 1: 27  What is the hope of glory?</a:t>
            </a:r>
          </a:p>
        </p:txBody>
      </p:sp>
      <p:sp>
        <p:nvSpPr>
          <p:cNvPr id="13317" name="Text Box 7">
            <a:extLst>
              <a:ext uri="{FF2B5EF4-FFF2-40B4-BE49-F238E27FC236}">
                <a16:creationId xmlns:a16="http://schemas.microsoft.com/office/drawing/2014/main" id="{B9BEF150-7FE8-4415-936C-4EA4C0247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#6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21CF8E1F-EB12-45E9-A563-235CAD80875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13320" name="Text Box 8">
              <a:extLst>
                <a:ext uri="{FF2B5EF4-FFF2-40B4-BE49-F238E27FC236}">
                  <a16:creationId xmlns:a16="http://schemas.microsoft.com/office/drawing/2014/main" id="{E0E597CA-75D0-4FB3-B1F4-A5C4F82F4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Christ in you </a:t>
              </a:r>
            </a:p>
          </p:txBody>
        </p:sp>
        <p:sp>
          <p:nvSpPr>
            <p:cNvPr id="13321" name="Oval 11">
              <a:extLst>
                <a:ext uri="{FF2B5EF4-FFF2-40B4-BE49-F238E27FC236}">
                  <a16:creationId xmlns:a16="http://schemas.microsoft.com/office/drawing/2014/main" id="{2E4ACDB4-0F46-489D-923C-9BB6350F7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2" name="Text Box 9">
              <a:extLst>
                <a:ext uri="{FF2B5EF4-FFF2-40B4-BE49-F238E27FC236}">
                  <a16:creationId xmlns:a16="http://schemas.microsoft.com/office/drawing/2014/main" id="{C974048B-4F0B-4287-9F4A-731E525CD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Preaching</a:t>
              </a:r>
            </a:p>
          </p:txBody>
        </p:sp>
        <p:sp>
          <p:nvSpPr>
            <p:cNvPr id="13323" name="Oval 12">
              <a:extLst>
                <a:ext uri="{FF2B5EF4-FFF2-40B4-BE49-F238E27FC236}">
                  <a16:creationId xmlns:a16="http://schemas.microsoft.com/office/drawing/2014/main" id="{27049C41-B731-4680-8AA3-9660C51C7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4" name="Text Box 10">
              <a:extLst>
                <a:ext uri="{FF2B5EF4-FFF2-40B4-BE49-F238E27FC236}">
                  <a16:creationId xmlns:a16="http://schemas.microsoft.com/office/drawing/2014/main" id="{D59305AB-90BC-460D-82EC-ECFF5591A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Salvation</a:t>
              </a:r>
            </a:p>
          </p:txBody>
        </p:sp>
        <p:sp>
          <p:nvSpPr>
            <p:cNvPr id="13325" name="Oval 13">
              <a:extLst>
                <a:ext uri="{FF2B5EF4-FFF2-40B4-BE49-F238E27FC236}">
                  <a16:creationId xmlns:a16="http://schemas.microsoft.com/office/drawing/2014/main" id="{1ECE17CF-EC3D-444F-966B-72734B4CD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24ACAE69-2EB0-4E98-96A5-DEFA33FD3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2257425"/>
            <a:ext cx="51435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1" descr="Bible Bowl 2007 pps background copy">
            <a:extLst>
              <a:ext uri="{FF2B5EF4-FFF2-40B4-BE49-F238E27FC236}">
                <a16:creationId xmlns:a16="http://schemas.microsoft.com/office/drawing/2014/main" id="{B4D20331-5754-44F0-A20A-7B85C051C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5">
            <a:extLst>
              <a:ext uri="{FF2B5EF4-FFF2-40B4-BE49-F238E27FC236}">
                <a16:creationId xmlns:a16="http://schemas.microsoft.com/office/drawing/2014/main" id="{EB30D042-EC88-420C-844B-5778B98AD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1CB8BACB-45C9-4A75-9542-9526A16AC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2: 17  Who did Jesus come to call to repentance?</a:t>
            </a:r>
          </a:p>
        </p:txBody>
      </p:sp>
      <p:sp>
        <p:nvSpPr>
          <p:cNvPr id="15365" name="Text Box 7">
            <a:extLst>
              <a:ext uri="{FF2B5EF4-FFF2-40B4-BE49-F238E27FC236}">
                <a16:creationId xmlns:a16="http://schemas.microsoft.com/office/drawing/2014/main" id="{801D125D-3118-4A2C-86CE-A80F7C51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#7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3F92ED9E-63E9-4740-A4C9-B855931292E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15368" name="Text Box 8">
              <a:extLst>
                <a:ext uri="{FF2B5EF4-FFF2-40B4-BE49-F238E27FC236}">
                  <a16:creationId xmlns:a16="http://schemas.microsoft.com/office/drawing/2014/main" id="{533BF046-B5E2-41DD-A212-74BD406189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The righteous </a:t>
              </a:r>
            </a:p>
          </p:txBody>
        </p:sp>
        <p:sp>
          <p:nvSpPr>
            <p:cNvPr id="15369" name="Oval 11">
              <a:extLst>
                <a:ext uri="{FF2B5EF4-FFF2-40B4-BE49-F238E27FC236}">
                  <a16:creationId xmlns:a16="http://schemas.microsoft.com/office/drawing/2014/main" id="{8A8D0285-1AFF-4593-805D-1C2B70DC4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70" name="Text Box 9">
              <a:extLst>
                <a:ext uri="{FF2B5EF4-FFF2-40B4-BE49-F238E27FC236}">
                  <a16:creationId xmlns:a16="http://schemas.microsoft.com/office/drawing/2014/main" id="{05C60DE1-A142-48DD-B52A-5364E2F38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The saved</a:t>
              </a:r>
            </a:p>
          </p:txBody>
        </p:sp>
        <p:sp>
          <p:nvSpPr>
            <p:cNvPr id="15371" name="Oval 12">
              <a:extLst>
                <a:ext uri="{FF2B5EF4-FFF2-40B4-BE49-F238E27FC236}">
                  <a16:creationId xmlns:a16="http://schemas.microsoft.com/office/drawing/2014/main" id="{3DAF556A-3E40-4410-98ED-E1E4C4BFE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72" name="Text Box 10">
              <a:extLst>
                <a:ext uri="{FF2B5EF4-FFF2-40B4-BE49-F238E27FC236}">
                  <a16:creationId xmlns:a16="http://schemas.microsoft.com/office/drawing/2014/main" id="{C149F008-6768-4AC7-BA6A-A619B067A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Sinners</a:t>
              </a:r>
            </a:p>
          </p:txBody>
        </p:sp>
        <p:sp>
          <p:nvSpPr>
            <p:cNvPr id="15373" name="Oval 13">
              <a:extLst>
                <a:ext uri="{FF2B5EF4-FFF2-40B4-BE49-F238E27FC236}">
                  <a16:creationId xmlns:a16="http://schemas.microsoft.com/office/drawing/2014/main" id="{A688E5EC-39F7-41B0-8395-CD00610E0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350339F0-CB40-4A01-B63E-13D0851C3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4592638"/>
            <a:ext cx="41529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1" descr="Bible Bowl 2007 pps background copy">
            <a:extLst>
              <a:ext uri="{FF2B5EF4-FFF2-40B4-BE49-F238E27FC236}">
                <a16:creationId xmlns:a16="http://schemas.microsoft.com/office/drawing/2014/main" id="{6A326A52-BC2C-4395-AE77-D7A7884E0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5">
            <a:extLst>
              <a:ext uri="{FF2B5EF4-FFF2-40B4-BE49-F238E27FC236}">
                <a16:creationId xmlns:a16="http://schemas.microsoft.com/office/drawing/2014/main" id="{F1E4B45A-98AF-458E-8F01-3B92650ED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27A00D5E-EF1B-496E-AAA1-07F61E153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Mark 10: 52  What did Bartimaeus do after receiving his sight?</a:t>
            </a:r>
          </a:p>
        </p:txBody>
      </p:sp>
      <p:sp>
        <p:nvSpPr>
          <p:cNvPr id="17413" name="Text Box 7">
            <a:extLst>
              <a:ext uri="{FF2B5EF4-FFF2-40B4-BE49-F238E27FC236}">
                <a16:creationId xmlns:a16="http://schemas.microsoft.com/office/drawing/2014/main" id="{94FC1FEA-6668-45BF-A1C1-B720E0210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#8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6D4F06F5-69D4-40FB-B3C0-D01F5648FF5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3900488"/>
            <a:chOff x="685800" y="2514600"/>
            <a:chExt cx="8077200" cy="3900110"/>
          </a:xfrm>
        </p:grpSpPr>
        <p:sp>
          <p:nvSpPr>
            <p:cNvPr id="17416" name="Text Box 8">
              <a:extLst>
                <a:ext uri="{FF2B5EF4-FFF2-40B4-BE49-F238E27FC236}">
                  <a16:creationId xmlns:a16="http://schemas.microsoft.com/office/drawing/2014/main" id="{9002DA3F-D180-4E70-A938-60A246F5F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Went to his home and told no one </a:t>
              </a:r>
            </a:p>
          </p:txBody>
        </p:sp>
        <p:sp>
          <p:nvSpPr>
            <p:cNvPr id="17417" name="Oval 11">
              <a:extLst>
                <a:ext uri="{FF2B5EF4-FFF2-40B4-BE49-F238E27FC236}">
                  <a16:creationId xmlns:a16="http://schemas.microsoft.com/office/drawing/2014/main" id="{14301C80-0E45-4918-8FDE-A22FF0CCD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18" name="Text Box 9">
              <a:extLst>
                <a:ext uri="{FF2B5EF4-FFF2-40B4-BE49-F238E27FC236}">
                  <a16:creationId xmlns:a16="http://schemas.microsoft.com/office/drawing/2014/main" id="{7F9F4FE9-BED3-4B49-AA62-17BA7A010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Followed Jesus on the road</a:t>
              </a:r>
            </a:p>
          </p:txBody>
        </p:sp>
        <p:sp>
          <p:nvSpPr>
            <p:cNvPr id="17419" name="Oval 12">
              <a:extLst>
                <a:ext uri="{FF2B5EF4-FFF2-40B4-BE49-F238E27FC236}">
                  <a16:creationId xmlns:a16="http://schemas.microsoft.com/office/drawing/2014/main" id="{A36EB808-0543-4FA7-85C1-B9F4B8B91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20" name="Text Box 10">
              <a:extLst>
                <a:ext uri="{FF2B5EF4-FFF2-40B4-BE49-F238E27FC236}">
                  <a16:creationId xmlns:a16="http://schemas.microsoft.com/office/drawing/2014/main" id="{52A0ECF7-3431-44FF-B040-29F4129C3A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Went to his village and told everyone what Jesus had done for him</a:t>
              </a:r>
            </a:p>
          </p:txBody>
        </p:sp>
        <p:sp>
          <p:nvSpPr>
            <p:cNvPr id="17421" name="Oval 13">
              <a:extLst>
                <a:ext uri="{FF2B5EF4-FFF2-40B4-BE49-F238E27FC236}">
                  <a16:creationId xmlns:a16="http://schemas.microsoft.com/office/drawing/2014/main" id="{375046F7-92F4-49D0-8D0D-08DA7E3D5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5616C2FC-8B09-4481-8C79-75D370A40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11538"/>
            <a:ext cx="73914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1" descr="Bible Bowl 2007 pps background copy">
            <a:extLst>
              <a:ext uri="{FF2B5EF4-FFF2-40B4-BE49-F238E27FC236}">
                <a16:creationId xmlns:a16="http://schemas.microsoft.com/office/drawing/2014/main" id="{C124E7B5-341F-411F-BF11-BA9BEE164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5">
            <a:extLst>
              <a:ext uri="{FF2B5EF4-FFF2-40B4-BE49-F238E27FC236}">
                <a16:creationId xmlns:a16="http://schemas.microsoft.com/office/drawing/2014/main" id="{773DB401-6946-4AB4-8E57-4E7FF3F1A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8F8CCFDE-2CAC-405E-AB37-785C01412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Philippians 3: 5  Concerning the law, what was Paul?</a:t>
            </a:r>
          </a:p>
        </p:txBody>
      </p:sp>
      <p:sp>
        <p:nvSpPr>
          <p:cNvPr id="19461" name="Text Box 7">
            <a:extLst>
              <a:ext uri="{FF2B5EF4-FFF2-40B4-BE49-F238E27FC236}">
                <a16:creationId xmlns:a16="http://schemas.microsoft.com/office/drawing/2014/main" id="{05E68C53-977E-4015-A33A-35A561AB8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#9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A8BCFFD4-D6F8-4953-B5FD-A360E8DF71F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8077200" cy="2909888"/>
            <a:chOff x="685800" y="2514600"/>
            <a:chExt cx="8077200" cy="2909888"/>
          </a:xfrm>
        </p:grpSpPr>
        <p:sp>
          <p:nvSpPr>
            <p:cNvPr id="19464" name="Text Box 8">
              <a:extLst>
                <a:ext uri="{FF2B5EF4-FFF2-40B4-BE49-F238E27FC236}">
                  <a16:creationId xmlns:a16="http://schemas.microsoft.com/office/drawing/2014/main" id="{25F7129D-8317-4D9D-9CF2-8D2D63ACC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75438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A.  A Pharisee </a:t>
              </a:r>
            </a:p>
          </p:txBody>
        </p:sp>
        <p:sp>
          <p:nvSpPr>
            <p:cNvPr id="19465" name="Oval 11">
              <a:extLst>
                <a:ext uri="{FF2B5EF4-FFF2-40B4-BE49-F238E27FC236}">
                  <a16:creationId xmlns:a16="http://schemas.microsoft.com/office/drawing/2014/main" id="{4495A699-D534-4AA7-BBD9-5ED6EED02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2698750"/>
              <a:ext cx="304800" cy="3048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6" name="Text Box 9">
              <a:extLst>
                <a:ext uri="{FF2B5EF4-FFF2-40B4-BE49-F238E27FC236}">
                  <a16:creationId xmlns:a16="http://schemas.microsoft.com/office/drawing/2014/main" id="{A084CDCC-968F-4C1A-AF12-2DAF55FDB6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702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B.  A Scribe</a:t>
              </a:r>
            </a:p>
          </p:txBody>
        </p:sp>
        <p:sp>
          <p:nvSpPr>
            <p:cNvPr id="19467" name="Oval 12">
              <a:extLst>
                <a:ext uri="{FF2B5EF4-FFF2-40B4-BE49-F238E27FC236}">
                  <a16:creationId xmlns:a16="http://schemas.microsoft.com/office/drawing/2014/main" id="{34F26354-8950-4CA9-9E30-172E58BD4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3886200"/>
              <a:ext cx="304800" cy="304800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8" name="Text Box 10">
              <a:extLst>
                <a:ext uri="{FF2B5EF4-FFF2-40B4-BE49-F238E27FC236}">
                  <a16:creationId xmlns:a16="http://schemas.microsoft.com/office/drawing/2014/main" id="{D7CF7228-C4A7-4018-A150-4748A83345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845050"/>
              <a:ext cx="75438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914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914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914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914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C.  Blameless</a:t>
              </a:r>
            </a:p>
          </p:txBody>
        </p:sp>
        <p:sp>
          <p:nvSpPr>
            <p:cNvPr id="19469" name="Oval 13">
              <a:extLst>
                <a:ext uri="{FF2B5EF4-FFF2-40B4-BE49-F238E27FC236}">
                  <a16:creationId xmlns:a16="http://schemas.microsoft.com/office/drawing/2014/main" id="{E766F751-D693-4389-BCF4-4BDDECB1F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5029200"/>
              <a:ext cx="304800" cy="3048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14" name="AutoShape 18">
            <a:extLst>
              <a:ext uri="{FF2B5EF4-FFF2-40B4-BE49-F238E27FC236}">
                <a16:creationId xmlns:a16="http://schemas.microsoft.com/office/drawing/2014/main" id="{8617C4E1-14D7-49A8-B7E3-1262B0E44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62188"/>
            <a:ext cx="47244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3563</Words>
  <Application>Microsoft Office PowerPoint</Application>
  <PresentationFormat>On-screen Show (4:3)</PresentationFormat>
  <Paragraphs>250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Hart</dc:creator>
  <cp:lastModifiedBy>Diana Hiatt</cp:lastModifiedBy>
  <cp:revision>58</cp:revision>
  <cp:lastPrinted>2017-09-04T15:11:57Z</cp:lastPrinted>
  <dcterms:created xsi:type="dcterms:W3CDTF">2006-09-08T00:28:24Z</dcterms:created>
  <dcterms:modified xsi:type="dcterms:W3CDTF">2017-09-04T15:13:49Z</dcterms:modified>
</cp:coreProperties>
</file>